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7"/>
  </p:notesMasterIdLst>
  <p:sldIdLst>
    <p:sldId id="287" r:id="rId3"/>
    <p:sldId id="290" r:id="rId4"/>
    <p:sldId id="289" r:id="rId5"/>
    <p:sldId id="256" r:id="rId6"/>
    <p:sldId id="284" r:id="rId7"/>
    <p:sldId id="292" r:id="rId8"/>
    <p:sldId id="268" r:id="rId9"/>
    <p:sldId id="278" r:id="rId10"/>
    <p:sldId id="291" r:id="rId11"/>
    <p:sldId id="279" r:id="rId12"/>
    <p:sldId id="285" r:id="rId13"/>
    <p:sldId id="283" r:id="rId14"/>
    <p:sldId id="262" r:id="rId15"/>
    <p:sldId id="27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land Klees" initials="RK" lastIdx="2" clrIdx="0">
    <p:extLst>
      <p:ext uri="{19B8F6BF-5375-455C-9EA6-DF929625EA0E}">
        <p15:presenceInfo xmlns:p15="http://schemas.microsoft.com/office/powerpoint/2012/main" userId="0bedd3813857a03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9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689"/>
    <p:restoredTop sz="65522"/>
  </p:normalViewPr>
  <p:slideViewPr>
    <p:cSldViewPr snapToGrid="0" snapToObjects="1">
      <p:cViewPr varScale="1">
        <p:scale>
          <a:sx n="69" d="100"/>
          <a:sy n="69" d="100"/>
        </p:scale>
        <p:origin x="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20"/>
            <a:ext cx="5345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8EC03325-287F-42C4-B893-2E44A50F5F26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0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C5F33F4-8393-4C7C-8B05-A03DEDFB41A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8204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0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C5F33F4-8393-4C7C-8B05-A03DEDFB41A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6266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0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C5F33F4-8393-4C7C-8B05-A03DEDFB41A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5427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0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C5F33F4-8393-4C7C-8B05-A03DEDFB41A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474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0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C5F33F4-8393-4C7C-8B05-A03DEDFB41A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617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Fugro</a:t>
            </a:r>
            <a:r>
              <a:rPr lang="de-DE" dirty="0"/>
              <a:t> 5-10 min (</a:t>
            </a:r>
            <a:r>
              <a:rPr lang="de-DE" dirty="0" err="1"/>
              <a:t>door</a:t>
            </a:r>
            <a:r>
              <a:rPr lang="de-DE" dirty="0"/>
              <a:t> Ward </a:t>
            </a:r>
            <a:r>
              <a:rPr lang="de-DE" dirty="0" err="1"/>
              <a:t>Stolk</a:t>
            </a:r>
            <a:r>
              <a:rPr lang="de-DE" dirty="0"/>
              <a:t>)</a:t>
            </a:r>
          </a:p>
          <a:p>
            <a:r>
              <a:rPr lang="de-DE" dirty="0" err="1"/>
              <a:t>Deltares</a:t>
            </a:r>
            <a:r>
              <a:rPr lang="de-DE" dirty="0"/>
              <a:t> 15-20 min (</a:t>
            </a:r>
            <a:r>
              <a:rPr lang="de-DE" dirty="0" err="1"/>
              <a:t>door</a:t>
            </a:r>
            <a:r>
              <a:rPr lang="de-DE" dirty="0"/>
              <a:t> Martin </a:t>
            </a:r>
            <a:r>
              <a:rPr lang="de-DE" dirty="0" err="1"/>
              <a:t>Verlaan</a:t>
            </a:r>
            <a:r>
              <a:rPr lang="de-DE" dirty="0"/>
              <a:t>)</a:t>
            </a:r>
          </a:p>
          <a:p>
            <a:r>
              <a:rPr lang="de-DE" dirty="0"/>
              <a:t>Cornelis 5 min </a:t>
            </a:r>
          </a:p>
          <a:p>
            <a:r>
              <a:rPr lang="de-DE" dirty="0"/>
              <a:t>Roland 5 min 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EC03325-287F-42C4-B893-2E44A50F5F26}" type="slidenum">
              <a:rPr lang="en-US" sz="1400" b="0" strike="noStrike" spc="-1" smtClean="0">
                <a:latin typeface="Times New Roman"/>
              </a:rPr>
              <a:t>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8969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0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C5F33F4-8393-4C7C-8B05-A03DEDFB41A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895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0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C5F33F4-8393-4C7C-8B05-A03DEDFB41A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2825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0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C5F33F4-8393-4C7C-8B05-A03DEDFB41A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7847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0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C5F33F4-8393-4C7C-8B05-A03DEDFB41A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7708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0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C5F33F4-8393-4C7C-8B05-A03DEDFB41A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965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0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C5F33F4-8393-4C7C-8B05-A03DEDFB41A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510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358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358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740120" y="160020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740120" y="396432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910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83200" y="1600200"/>
            <a:ext cx="26910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109200" y="1600200"/>
            <a:ext cx="26910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109200" y="3964320"/>
            <a:ext cx="26910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83200" y="3964320"/>
            <a:ext cx="26910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910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192" y="822995"/>
            <a:ext cx="7265534" cy="2972717"/>
          </a:xfrm>
        </p:spPr>
        <p:txBody>
          <a:bodyPr>
            <a:noAutofit/>
          </a:bodyPr>
          <a:lstStyle>
            <a:lvl1pPr algn="l">
              <a:defRPr sz="78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2192" y="4271063"/>
            <a:ext cx="7067378" cy="136773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577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35812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35812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784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740120" y="1600200"/>
            <a:ext cx="40784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35812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35812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740120" y="1600200"/>
            <a:ext cx="40784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784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740120" y="160020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740120" y="396432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740120" y="160020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358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358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358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740120" y="160020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740120" y="396432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910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283200" y="1600200"/>
            <a:ext cx="26910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109200" y="1600200"/>
            <a:ext cx="26910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109200" y="3964320"/>
            <a:ext cx="26910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283200" y="3964320"/>
            <a:ext cx="26910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910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2950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442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29502"/>
          <a:lstStyle>
            <a:lvl1pPr marL="0" marR="44600" indent="0" algn="r">
              <a:buNone/>
              <a:defRPr>
                <a:solidFill>
                  <a:schemeClr val="tx1"/>
                </a:solidFill>
              </a:defRPr>
            </a:lvl1pPr>
            <a:lvl2pPr marL="446005" indent="0" algn="ctr">
              <a:buNone/>
            </a:lvl2pPr>
            <a:lvl3pPr marL="892010" indent="0" algn="ctr">
              <a:buNone/>
            </a:lvl3pPr>
            <a:lvl4pPr marL="1338015" indent="0" algn="ctr">
              <a:buNone/>
            </a:lvl4pPr>
            <a:lvl5pPr marL="1784020" indent="0" algn="ctr">
              <a:buNone/>
            </a:lvl5pPr>
            <a:lvl6pPr marL="2230025" indent="0" algn="ctr">
              <a:buNone/>
            </a:lvl6pPr>
            <a:lvl7pPr marL="2676030" indent="0" algn="ctr">
              <a:buNone/>
            </a:lvl7pPr>
            <a:lvl8pPr marL="3122035" indent="0" algn="ctr">
              <a:buNone/>
            </a:lvl8pPr>
            <a:lvl9pPr marL="356804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6EEA-9FCB-4F70-A3A1-FE2692D06CD3}" type="datetimeFigureOut">
              <a:rPr lang="en-US" smtClean="0"/>
              <a:t>6/26/18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5F8B-5833-47D1-8D0A-706A86DA1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8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35812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784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740120" y="1600200"/>
            <a:ext cx="40784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35812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740120" y="1600200"/>
            <a:ext cx="40784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784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740120" y="160020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740120" y="396432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740120" y="1600200"/>
            <a:ext cx="40784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358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0" y="0"/>
            <a:ext cx="1576080" cy="6857640"/>
          </a:xfrm>
          <a:prstGeom prst="rect">
            <a:avLst/>
          </a:prstGeom>
          <a:solidFill>
            <a:srgbClr val="00A6D6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Picture 3"/>
          <p:cNvPicPr/>
          <p:nvPr/>
        </p:nvPicPr>
        <p:blipFill>
          <a:blip r:embed="rId15"/>
          <a:stretch/>
        </p:blipFill>
        <p:spPr>
          <a:xfrm>
            <a:off x="100440" y="6108120"/>
            <a:ext cx="1368360" cy="842760"/>
          </a:xfrm>
          <a:prstGeom prst="rect">
            <a:avLst/>
          </a:prstGeom>
          <a:ln>
            <a:noFill/>
          </a:ln>
        </p:spPr>
      </p:pic>
      <p:sp>
        <p:nvSpPr>
          <p:cNvPr id="2" name="CustomShape 2"/>
          <p:cNvSpPr/>
          <p:nvPr/>
        </p:nvSpPr>
        <p:spPr>
          <a:xfrm>
            <a:off x="6651720" y="6420960"/>
            <a:ext cx="23158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PlaceHolder 3"/>
          <p:cNvSpPr>
            <a:spLocks noGrp="1"/>
          </p:cNvSpPr>
          <p:nvPr>
            <p:ph type="title"/>
          </p:nvPr>
        </p:nvSpPr>
        <p:spPr>
          <a:xfrm>
            <a:off x="1802160" y="822960"/>
            <a:ext cx="7265160" cy="29725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7800" b="0" strike="noStrike" spc="-1">
                <a:solidFill>
                  <a:srgbClr val="00A6D6"/>
                </a:solidFill>
                <a:latin typeface="Arial"/>
              </a:rPr>
              <a:t>Click to edit Master title style</a:t>
            </a:r>
            <a:endParaRPr lang="en-US" sz="7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fbeelding 2"/>
          <p:cNvPicPr/>
          <p:nvPr/>
        </p:nvPicPr>
        <p:blipFill>
          <a:blip r:embed="rId15"/>
          <a:stretch/>
        </p:blipFill>
        <p:spPr>
          <a:xfrm>
            <a:off x="199080" y="6218280"/>
            <a:ext cx="1103760" cy="430200"/>
          </a:xfrm>
          <a:prstGeom prst="rect">
            <a:avLst/>
          </a:prstGeom>
          <a:ln>
            <a:noFill/>
          </a:ln>
        </p:spPr>
      </p:pic>
      <p:sp>
        <p:nvSpPr>
          <p:cNvPr id="42" name="CustomShape 1"/>
          <p:cNvSpPr/>
          <p:nvPr/>
        </p:nvSpPr>
        <p:spPr>
          <a:xfrm>
            <a:off x="6651720" y="6420960"/>
            <a:ext cx="23158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58120" cy="1142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00A6D6"/>
                </a:solidFill>
                <a:latin typeface="Arial"/>
              </a:rPr>
              <a:t>Click to edit Master title style</a:t>
            </a:r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35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A6D6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Master text styles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A6D6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level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A6D6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level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level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level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52102507-AD2C-45AD-8539-0097635FB6CC}" type="datetime">
              <a:rPr lang="en-US" sz="1000" b="0" strike="noStrike" spc="-1">
                <a:solidFill>
                  <a:srgbClr val="00A6D6"/>
                </a:solidFill>
                <a:latin typeface="Arial"/>
              </a:rPr>
              <a:t>6/26/18</a:t>
            </a:fld>
            <a:endParaRPr lang="en-US" sz="1000" b="0" strike="noStrike" spc="-1"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7A6B3AF-ECE1-4B8A-990E-7B496E557CC4}" type="slidenum">
              <a:rPr lang="en-US" sz="1000" b="0" strike="noStrike" spc="-1">
                <a:solidFill>
                  <a:srgbClr val="00A6D6"/>
                </a:solidFill>
                <a:latin typeface="Arial"/>
              </a:rPr>
              <a:t>‹#›</a:t>
            </a:fld>
            <a:endParaRPr lang="en-US" sz="10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tif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tif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hyperlink" Target="http://www.rijkswaterstaat.nl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hyperlink" Target="http://ta.twi.tudelft.nl/mf/users/oosterle/oosterlee/ITN_STRIKE_TUD_web/index.html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hyperlink" Target="http://www.rijkswaterstaat.nl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ta.twi.tudelft.nl/mf/users/oosterle/oosterlee/ITN_STRIKE_TUD_web/index.html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21.jpeg"/><Relationship Id="rId5" Type="http://schemas.openxmlformats.org/officeDocument/2006/relationships/image" Target="../media/image11.png"/><Relationship Id="rId15" Type="http://schemas.openxmlformats.org/officeDocument/2006/relationships/image" Target="../media/image15.png"/><Relationship Id="rId10" Type="http://schemas.openxmlformats.org/officeDocument/2006/relationships/image" Target="../media/image20.png"/><Relationship Id="rId19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9.jpe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4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tif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8" t="1939" r="449" b="3848"/>
          <a:stretch/>
        </p:blipFill>
        <p:spPr>
          <a:xfrm>
            <a:off x="-1" y="0"/>
            <a:ext cx="9144001" cy="6885179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360000"/>
            <a:ext cx="9144000" cy="1584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lIns="0" tIns="0" rIns="29502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90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nl-NL" sz="3200" dirty="0">
                <a:solidFill>
                  <a:srgbClr val="7030A0"/>
                </a:solidFill>
              </a:rPr>
              <a:t>NEVREF Workshop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1" y="5860413"/>
            <a:ext cx="9144001" cy="751081"/>
          </a:xfrm>
          <a:prstGeom prst="rect">
            <a:avLst/>
          </a:prstGeom>
          <a:solidFill>
            <a:sysClr val="window" lastClr="FFFFFF">
              <a:lumMod val="95000"/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475128">
              <a:defRPr/>
            </a:pPr>
            <a:endParaRPr lang="en-US" sz="2900" kern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336" y="5931423"/>
            <a:ext cx="1556472" cy="6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48" y="5931423"/>
            <a:ext cx="1317336" cy="6090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9" y="5931423"/>
            <a:ext cx="1741429" cy="609055"/>
          </a:xfrm>
          <a:prstGeom prst="rect">
            <a:avLst/>
          </a:prstGeom>
        </p:spPr>
      </p:pic>
      <p:pic>
        <p:nvPicPr>
          <p:cNvPr id="19" name="Picture 5" descr="H:\Projects\NEVREF\Correspondence\UserWorkshop\logo-mari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866" y="5931423"/>
            <a:ext cx="1252484" cy="6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:\Projects\NEVREF\Correspondence\UserWorkshop\STW-connecting-innovators-RGB-Transparant-klei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826" y="5931424"/>
            <a:ext cx="716933" cy="60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0692" y="5931423"/>
            <a:ext cx="827239" cy="6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389" y="2780869"/>
            <a:ext cx="82669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Voor</a:t>
            </a:r>
            <a:r>
              <a:rPr lang="en-GB" sz="4000" b="1" dirty="0">
                <a:solidFill>
                  <a:srgbClr val="FF0000"/>
                </a:solidFill>
                <a:cs typeface="Arial" panose="020B0604020202020204" pitchFamily="34" charset="0"/>
              </a:rPr>
              <a:t> de </a:t>
            </a:r>
            <a:r>
              <a:rPr lang="en-GB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gebruikers</a:t>
            </a:r>
            <a:r>
              <a:rPr lang="en-GB" sz="4000" b="1" dirty="0">
                <a:solidFill>
                  <a:srgbClr val="FF0000"/>
                </a:solidFill>
                <a:cs typeface="Arial" panose="020B0604020202020204" pitchFamily="34" charset="0"/>
              </a:rPr>
              <a:t> van </a:t>
            </a:r>
            <a:r>
              <a:rPr lang="en-GB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hoogtes</a:t>
            </a:r>
            <a:r>
              <a:rPr lang="en-GB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en</a:t>
            </a:r>
            <a:r>
              <a:rPr lang="en-GB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waterdieptes</a:t>
            </a:r>
            <a:r>
              <a:rPr lang="en-GB" sz="4000" b="1" dirty="0">
                <a:solidFill>
                  <a:srgbClr val="FF0000"/>
                </a:solidFill>
                <a:cs typeface="Arial" panose="020B0604020202020204" pitchFamily="34" charset="0"/>
              </a:rPr>
              <a:t> in Nederland</a:t>
            </a:r>
            <a:endParaRPr 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060EC8-E73C-9144-A636-E8BE395EAC7C}"/>
              </a:ext>
            </a:extLst>
          </p:cNvPr>
          <p:cNvSpPr txBox="1"/>
          <p:nvPr/>
        </p:nvSpPr>
        <p:spPr>
          <a:xfrm>
            <a:off x="196723" y="4599187"/>
            <a:ext cx="8266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4000" b="1" dirty="0">
                <a:solidFill>
                  <a:srgbClr val="FF0000"/>
                </a:solidFill>
                <a:cs typeface="Arial" panose="020B0604020202020204" pitchFamily="34" charset="0"/>
              </a:rPr>
              <a:t>Welkom</a:t>
            </a:r>
            <a:endParaRPr 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965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3EFBF51-332A-9748-886D-AAB15B9C0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048" y="-579"/>
            <a:ext cx="3594119" cy="3149347"/>
          </a:xfrm>
          <a:prstGeom prst="rect">
            <a:avLst/>
          </a:prstGeom>
        </p:spPr>
      </p:pic>
      <p:pic>
        <p:nvPicPr>
          <p:cNvPr id="102" name="Picture 9"/>
          <p:cNvPicPr/>
          <p:nvPr/>
        </p:nvPicPr>
        <p:blipFill>
          <a:blip r:embed="rId4"/>
          <a:stretch/>
        </p:blipFill>
        <p:spPr>
          <a:xfrm>
            <a:off x="4208400" y="6213600"/>
            <a:ext cx="1646640" cy="575640"/>
          </a:xfrm>
          <a:prstGeom prst="rect">
            <a:avLst/>
          </a:prstGeom>
          <a:ln>
            <a:noFill/>
          </a:ln>
        </p:spPr>
      </p:pic>
      <p:pic>
        <p:nvPicPr>
          <p:cNvPr id="103" name="Picture 5"/>
          <p:cNvPicPr/>
          <p:nvPr/>
        </p:nvPicPr>
        <p:blipFill>
          <a:blip r:embed="rId5"/>
          <a:stretch/>
        </p:blipFill>
        <p:spPr>
          <a:xfrm>
            <a:off x="6230520" y="6213600"/>
            <a:ext cx="1184040" cy="575640"/>
          </a:xfrm>
          <a:prstGeom prst="rect">
            <a:avLst/>
          </a:prstGeom>
          <a:ln>
            <a:noFill/>
          </a:ln>
        </p:spPr>
      </p:pic>
      <p:pic>
        <p:nvPicPr>
          <p:cNvPr id="104" name="Picture 6"/>
          <p:cNvPicPr/>
          <p:nvPr/>
        </p:nvPicPr>
        <p:blipFill>
          <a:blip r:embed="rId6"/>
          <a:stretch/>
        </p:blipFill>
        <p:spPr>
          <a:xfrm>
            <a:off x="3155400" y="6213600"/>
            <a:ext cx="677520" cy="575640"/>
          </a:xfrm>
          <a:prstGeom prst="rect">
            <a:avLst/>
          </a:prstGeom>
          <a:ln>
            <a:noFill/>
          </a:ln>
        </p:spPr>
      </p:pic>
      <p:pic>
        <p:nvPicPr>
          <p:cNvPr id="105" name="Picture 2"/>
          <p:cNvPicPr/>
          <p:nvPr/>
        </p:nvPicPr>
        <p:blipFill>
          <a:blip r:embed="rId7"/>
          <a:stretch/>
        </p:blipFill>
        <p:spPr>
          <a:xfrm>
            <a:off x="7790040" y="6213600"/>
            <a:ext cx="781920" cy="575640"/>
          </a:xfrm>
          <a:prstGeom prst="rect">
            <a:avLst/>
          </a:prstGeom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1A979DF-A6B2-C14A-9183-A1DD0D2EA0B6}"/>
              </a:ext>
            </a:extLst>
          </p:cNvPr>
          <p:cNvSpPr txBox="1"/>
          <p:nvPr/>
        </p:nvSpPr>
        <p:spPr>
          <a:xfrm>
            <a:off x="284657" y="463383"/>
            <a:ext cx="849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 &amp; Moon: the tides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A721EA05-6621-5C43-96F4-0845162FE0C1}"/>
              </a:ext>
            </a:extLst>
          </p:cNvPr>
          <p:cNvSpPr/>
          <p:nvPr/>
        </p:nvSpPr>
        <p:spPr>
          <a:xfrm rot="21276572">
            <a:off x="207735" y="5020838"/>
            <a:ext cx="9172722" cy="1469551"/>
          </a:xfrm>
          <a:prstGeom prst="arc">
            <a:avLst>
              <a:gd name="adj1" fmla="val 11062862"/>
              <a:gd name="adj2" fmla="val 21296787"/>
            </a:avLst>
          </a:prstGeom>
          <a:ln w="381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4D66A5-C8B1-4648-A6BA-C4EE849740DF}"/>
              </a:ext>
            </a:extLst>
          </p:cNvPr>
          <p:cNvSpPr txBox="1"/>
          <p:nvPr/>
        </p:nvSpPr>
        <p:spPr>
          <a:xfrm>
            <a:off x="3155400" y="1936669"/>
            <a:ext cx="53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15F9EA-C281-454C-8B78-C6DE2B50FDFB}"/>
              </a:ext>
            </a:extLst>
          </p:cNvPr>
          <p:cNvGrpSpPr/>
          <p:nvPr/>
        </p:nvGrpSpPr>
        <p:grpSpPr>
          <a:xfrm>
            <a:off x="207735" y="4320705"/>
            <a:ext cx="9172722" cy="1469551"/>
            <a:chOff x="178794" y="3613799"/>
            <a:chExt cx="9172722" cy="1469551"/>
          </a:xfrm>
        </p:grpSpPr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49DAE4EA-39E4-EA40-8B4B-650F9871651D}"/>
                </a:ext>
              </a:extLst>
            </p:cNvPr>
            <p:cNvSpPr/>
            <p:nvPr/>
          </p:nvSpPr>
          <p:spPr>
            <a:xfrm rot="21276572">
              <a:off x="178794" y="3613799"/>
              <a:ext cx="9172722" cy="1469551"/>
            </a:xfrm>
            <a:prstGeom prst="arc">
              <a:avLst>
                <a:gd name="adj1" fmla="val 10999344"/>
                <a:gd name="adj2" fmla="val 21295143"/>
              </a:avLst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B9626E0-22FD-3B44-BD9D-D7CAFC5C02F0}"/>
                </a:ext>
              </a:extLst>
            </p:cNvPr>
            <p:cNvSpPr txBox="1"/>
            <p:nvPr/>
          </p:nvSpPr>
          <p:spPr>
            <a:xfrm rot="21101653">
              <a:off x="490743" y="3828106"/>
              <a:ext cx="3612061" cy="46166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quasi-geoid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39D621-E562-514D-87BC-529D36A6BD75}"/>
              </a:ext>
            </a:extLst>
          </p:cNvPr>
          <p:cNvGrpSpPr/>
          <p:nvPr/>
        </p:nvGrpSpPr>
        <p:grpSpPr>
          <a:xfrm>
            <a:off x="669879" y="1604985"/>
            <a:ext cx="8045038" cy="2739224"/>
            <a:chOff x="539783" y="1864372"/>
            <a:chExt cx="8045038" cy="273922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E8F31E-F12B-3C49-9054-A0E1A4722A51}"/>
                </a:ext>
              </a:extLst>
            </p:cNvPr>
            <p:cNvSpPr txBox="1"/>
            <p:nvPr/>
          </p:nvSpPr>
          <p:spPr>
            <a:xfrm>
              <a:off x="539783" y="1864372"/>
              <a:ext cx="858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crust</a:t>
              </a: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C940148-DB40-A943-993C-82FB3AAAA8D2}"/>
                </a:ext>
              </a:extLst>
            </p:cNvPr>
            <p:cNvSpPr/>
            <p:nvPr/>
          </p:nvSpPr>
          <p:spPr>
            <a:xfrm>
              <a:off x="1274441" y="2040093"/>
              <a:ext cx="7310380" cy="2563503"/>
            </a:xfrm>
            <a:custGeom>
              <a:avLst/>
              <a:gdLst>
                <a:gd name="connsiteX0" fmla="*/ 0 w 9236765"/>
                <a:gd name="connsiteY0" fmla="*/ 39756 h 3262334"/>
                <a:gd name="connsiteX1" fmla="*/ 92765 w 9236765"/>
                <a:gd name="connsiteY1" fmla="*/ 26504 h 3262334"/>
                <a:gd name="connsiteX2" fmla="*/ 132521 w 9236765"/>
                <a:gd name="connsiteY2" fmla="*/ 13252 h 3262334"/>
                <a:gd name="connsiteX3" fmla="*/ 238539 w 9236765"/>
                <a:gd name="connsiteY3" fmla="*/ 0 h 3262334"/>
                <a:gd name="connsiteX4" fmla="*/ 583095 w 9236765"/>
                <a:gd name="connsiteY4" fmla="*/ 13252 h 3262334"/>
                <a:gd name="connsiteX5" fmla="*/ 689113 w 9236765"/>
                <a:gd name="connsiteY5" fmla="*/ 26504 h 3262334"/>
                <a:gd name="connsiteX6" fmla="*/ 808382 w 9236765"/>
                <a:gd name="connsiteY6" fmla="*/ 39756 h 3262334"/>
                <a:gd name="connsiteX7" fmla="*/ 861391 w 9236765"/>
                <a:gd name="connsiteY7" fmla="*/ 53008 h 3262334"/>
                <a:gd name="connsiteX8" fmla="*/ 927652 w 9236765"/>
                <a:gd name="connsiteY8" fmla="*/ 66260 h 3262334"/>
                <a:gd name="connsiteX9" fmla="*/ 967408 w 9236765"/>
                <a:gd name="connsiteY9" fmla="*/ 79513 h 3262334"/>
                <a:gd name="connsiteX10" fmla="*/ 1020417 w 9236765"/>
                <a:gd name="connsiteY10" fmla="*/ 92765 h 3262334"/>
                <a:gd name="connsiteX11" fmla="*/ 1139687 w 9236765"/>
                <a:gd name="connsiteY11" fmla="*/ 159026 h 3262334"/>
                <a:gd name="connsiteX12" fmla="*/ 1179443 w 9236765"/>
                <a:gd name="connsiteY12" fmla="*/ 198782 h 3262334"/>
                <a:gd name="connsiteX13" fmla="*/ 1272208 w 9236765"/>
                <a:gd name="connsiteY13" fmla="*/ 238539 h 3262334"/>
                <a:gd name="connsiteX14" fmla="*/ 1311965 w 9236765"/>
                <a:gd name="connsiteY14" fmla="*/ 265043 h 3262334"/>
                <a:gd name="connsiteX15" fmla="*/ 1391478 w 9236765"/>
                <a:gd name="connsiteY15" fmla="*/ 278295 h 3262334"/>
                <a:gd name="connsiteX16" fmla="*/ 1444487 w 9236765"/>
                <a:gd name="connsiteY16" fmla="*/ 291547 h 3262334"/>
                <a:gd name="connsiteX17" fmla="*/ 1484243 w 9236765"/>
                <a:gd name="connsiteY17" fmla="*/ 304800 h 3262334"/>
                <a:gd name="connsiteX18" fmla="*/ 1722782 w 9236765"/>
                <a:gd name="connsiteY18" fmla="*/ 318052 h 3262334"/>
                <a:gd name="connsiteX19" fmla="*/ 1802295 w 9236765"/>
                <a:gd name="connsiteY19" fmla="*/ 331304 h 3262334"/>
                <a:gd name="connsiteX20" fmla="*/ 1921565 w 9236765"/>
                <a:gd name="connsiteY20" fmla="*/ 397565 h 3262334"/>
                <a:gd name="connsiteX21" fmla="*/ 1961321 w 9236765"/>
                <a:gd name="connsiteY21" fmla="*/ 437321 h 3262334"/>
                <a:gd name="connsiteX22" fmla="*/ 1987826 w 9236765"/>
                <a:gd name="connsiteY22" fmla="*/ 490330 h 3262334"/>
                <a:gd name="connsiteX23" fmla="*/ 2040834 w 9236765"/>
                <a:gd name="connsiteY23" fmla="*/ 569843 h 3262334"/>
                <a:gd name="connsiteX24" fmla="*/ 2067339 w 9236765"/>
                <a:gd name="connsiteY24" fmla="*/ 609600 h 3262334"/>
                <a:gd name="connsiteX25" fmla="*/ 2107095 w 9236765"/>
                <a:gd name="connsiteY25" fmla="*/ 702365 h 3262334"/>
                <a:gd name="connsiteX26" fmla="*/ 2120347 w 9236765"/>
                <a:gd name="connsiteY26" fmla="*/ 742121 h 3262334"/>
                <a:gd name="connsiteX27" fmla="*/ 2146852 w 9236765"/>
                <a:gd name="connsiteY27" fmla="*/ 768626 h 3262334"/>
                <a:gd name="connsiteX28" fmla="*/ 2252869 w 9236765"/>
                <a:gd name="connsiteY28" fmla="*/ 821634 h 3262334"/>
                <a:gd name="connsiteX29" fmla="*/ 2372139 w 9236765"/>
                <a:gd name="connsiteY29" fmla="*/ 887895 h 3262334"/>
                <a:gd name="connsiteX30" fmla="*/ 2425147 w 9236765"/>
                <a:gd name="connsiteY30" fmla="*/ 901147 h 3262334"/>
                <a:gd name="connsiteX31" fmla="*/ 2584174 w 9236765"/>
                <a:gd name="connsiteY31" fmla="*/ 967408 h 3262334"/>
                <a:gd name="connsiteX32" fmla="*/ 2663687 w 9236765"/>
                <a:gd name="connsiteY32" fmla="*/ 1007165 h 3262334"/>
                <a:gd name="connsiteX33" fmla="*/ 2743200 w 9236765"/>
                <a:gd name="connsiteY33" fmla="*/ 1046921 h 3262334"/>
                <a:gd name="connsiteX34" fmla="*/ 2809461 w 9236765"/>
                <a:gd name="connsiteY34" fmla="*/ 1099930 h 3262334"/>
                <a:gd name="connsiteX35" fmla="*/ 2849217 w 9236765"/>
                <a:gd name="connsiteY35" fmla="*/ 1113182 h 3262334"/>
                <a:gd name="connsiteX36" fmla="*/ 2928730 w 9236765"/>
                <a:gd name="connsiteY36" fmla="*/ 1166191 h 3262334"/>
                <a:gd name="connsiteX37" fmla="*/ 2981739 w 9236765"/>
                <a:gd name="connsiteY37" fmla="*/ 1192695 h 3262334"/>
                <a:gd name="connsiteX38" fmla="*/ 3021495 w 9236765"/>
                <a:gd name="connsiteY38" fmla="*/ 1219200 h 3262334"/>
                <a:gd name="connsiteX39" fmla="*/ 3193774 w 9236765"/>
                <a:gd name="connsiteY39" fmla="*/ 1298713 h 3262334"/>
                <a:gd name="connsiteX40" fmla="*/ 3286539 w 9236765"/>
                <a:gd name="connsiteY40" fmla="*/ 1378226 h 3262334"/>
                <a:gd name="connsiteX41" fmla="*/ 3339547 w 9236765"/>
                <a:gd name="connsiteY41" fmla="*/ 1404730 h 3262334"/>
                <a:gd name="connsiteX42" fmla="*/ 3379304 w 9236765"/>
                <a:gd name="connsiteY42" fmla="*/ 1444486 h 3262334"/>
                <a:gd name="connsiteX43" fmla="*/ 3419061 w 9236765"/>
                <a:gd name="connsiteY43" fmla="*/ 1470991 h 3262334"/>
                <a:gd name="connsiteX44" fmla="*/ 3498574 w 9236765"/>
                <a:gd name="connsiteY44" fmla="*/ 1550504 h 3262334"/>
                <a:gd name="connsiteX45" fmla="*/ 3538330 w 9236765"/>
                <a:gd name="connsiteY45" fmla="*/ 1577008 h 3262334"/>
                <a:gd name="connsiteX46" fmla="*/ 3564834 w 9236765"/>
                <a:gd name="connsiteY46" fmla="*/ 1603513 h 3262334"/>
                <a:gd name="connsiteX47" fmla="*/ 3684104 w 9236765"/>
                <a:gd name="connsiteY47" fmla="*/ 1656521 h 3262334"/>
                <a:gd name="connsiteX48" fmla="*/ 3723861 w 9236765"/>
                <a:gd name="connsiteY48" fmla="*/ 1683026 h 3262334"/>
                <a:gd name="connsiteX49" fmla="*/ 3856382 w 9236765"/>
                <a:gd name="connsiteY49" fmla="*/ 1709530 h 3262334"/>
                <a:gd name="connsiteX50" fmla="*/ 4108174 w 9236765"/>
                <a:gd name="connsiteY50" fmla="*/ 1696278 h 3262334"/>
                <a:gd name="connsiteX51" fmla="*/ 4161182 w 9236765"/>
                <a:gd name="connsiteY51" fmla="*/ 1683026 h 3262334"/>
                <a:gd name="connsiteX52" fmla="*/ 4585252 w 9236765"/>
                <a:gd name="connsiteY52" fmla="*/ 1696278 h 3262334"/>
                <a:gd name="connsiteX53" fmla="*/ 4678017 w 9236765"/>
                <a:gd name="connsiteY53" fmla="*/ 1762539 h 3262334"/>
                <a:gd name="connsiteX54" fmla="*/ 4717774 w 9236765"/>
                <a:gd name="connsiteY54" fmla="*/ 1789043 h 3262334"/>
                <a:gd name="connsiteX55" fmla="*/ 4797287 w 9236765"/>
                <a:gd name="connsiteY55" fmla="*/ 1868556 h 3262334"/>
                <a:gd name="connsiteX56" fmla="*/ 4956313 w 9236765"/>
                <a:gd name="connsiteY56" fmla="*/ 2001078 h 3262334"/>
                <a:gd name="connsiteX57" fmla="*/ 4996069 w 9236765"/>
                <a:gd name="connsiteY57" fmla="*/ 2067339 h 3262334"/>
                <a:gd name="connsiteX58" fmla="*/ 5049078 w 9236765"/>
                <a:gd name="connsiteY58" fmla="*/ 2173356 h 3262334"/>
                <a:gd name="connsiteX59" fmla="*/ 5102087 w 9236765"/>
                <a:gd name="connsiteY59" fmla="*/ 2252869 h 3262334"/>
                <a:gd name="connsiteX60" fmla="*/ 5221356 w 9236765"/>
                <a:gd name="connsiteY60" fmla="*/ 2425147 h 3262334"/>
                <a:gd name="connsiteX61" fmla="*/ 5327374 w 9236765"/>
                <a:gd name="connsiteY61" fmla="*/ 2650434 h 3262334"/>
                <a:gd name="connsiteX62" fmla="*/ 5420139 w 9236765"/>
                <a:gd name="connsiteY62" fmla="*/ 2743200 h 3262334"/>
                <a:gd name="connsiteX63" fmla="*/ 5526156 w 9236765"/>
                <a:gd name="connsiteY63" fmla="*/ 2822713 h 3262334"/>
                <a:gd name="connsiteX64" fmla="*/ 5552661 w 9236765"/>
                <a:gd name="connsiteY64" fmla="*/ 2849217 h 3262334"/>
                <a:gd name="connsiteX65" fmla="*/ 5632174 w 9236765"/>
                <a:gd name="connsiteY65" fmla="*/ 2915478 h 3262334"/>
                <a:gd name="connsiteX66" fmla="*/ 5658678 w 9236765"/>
                <a:gd name="connsiteY66" fmla="*/ 2955234 h 3262334"/>
                <a:gd name="connsiteX67" fmla="*/ 5711687 w 9236765"/>
                <a:gd name="connsiteY67" fmla="*/ 2968486 h 3262334"/>
                <a:gd name="connsiteX68" fmla="*/ 5817704 w 9236765"/>
                <a:gd name="connsiteY68" fmla="*/ 3034747 h 3262334"/>
                <a:gd name="connsiteX69" fmla="*/ 5857461 w 9236765"/>
                <a:gd name="connsiteY69" fmla="*/ 3048000 h 3262334"/>
                <a:gd name="connsiteX70" fmla="*/ 5963478 w 9236765"/>
                <a:gd name="connsiteY70" fmla="*/ 3114260 h 3262334"/>
                <a:gd name="connsiteX71" fmla="*/ 6202017 w 9236765"/>
                <a:gd name="connsiteY71" fmla="*/ 3207026 h 3262334"/>
                <a:gd name="connsiteX72" fmla="*/ 6241774 w 9236765"/>
                <a:gd name="connsiteY72" fmla="*/ 3220278 h 3262334"/>
                <a:gd name="connsiteX73" fmla="*/ 6321287 w 9236765"/>
                <a:gd name="connsiteY73" fmla="*/ 3233530 h 3262334"/>
                <a:gd name="connsiteX74" fmla="*/ 6361043 w 9236765"/>
                <a:gd name="connsiteY74" fmla="*/ 3246782 h 3262334"/>
                <a:gd name="connsiteX75" fmla="*/ 6851374 w 9236765"/>
                <a:gd name="connsiteY75" fmla="*/ 3246782 h 3262334"/>
                <a:gd name="connsiteX76" fmla="*/ 7129669 w 9236765"/>
                <a:gd name="connsiteY76" fmla="*/ 3220278 h 3262334"/>
                <a:gd name="connsiteX77" fmla="*/ 7474226 w 9236765"/>
                <a:gd name="connsiteY77" fmla="*/ 3193773 h 3262334"/>
                <a:gd name="connsiteX78" fmla="*/ 7646504 w 9236765"/>
                <a:gd name="connsiteY78" fmla="*/ 3167269 h 3262334"/>
                <a:gd name="connsiteX79" fmla="*/ 7699513 w 9236765"/>
                <a:gd name="connsiteY79" fmla="*/ 3154017 h 3262334"/>
                <a:gd name="connsiteX80" fmla="*/ 7845287 w 9236765"/>
                <a:gd name="connsiteY80" fmla="*/ 3127513 h 3262334"/>
                <a:gd name="connsiteX81" fmla="*/ 7911547 w 9236765"/>
                <a:gd name="connsiteY81" fmla="*/ 3101008 h 3262334"/>
                <a:gd name="connsiteX82" fmla="*/ 7991061 w 9236765"/>
                <a:gd name="connsiteY82" fmla="*/ 3061252 h 3262334"/>
                <a:gd name="connsiteX83" fmla="*/ 8110330 w 9236765"/>
                <a:gd name="connsiteY83" fmla="*/ 3074504 h 3262334"/>
                <a:gd name="connsiteX84" fmla="*/ 8269356 w 9236765"/>
                <a:gd name="connsiteY84" fmla="*/ 3167269 h 3262334"/>
                <a:gd name="connsiteX85" fmla="*/ 8322365 w 9236765"/>
                <a:gd name="connsiteY85" fmla="*/ 3180521 h 3262334"/>
                <a:gd name="connsiteX86" fmla="*/ 8362121 w 9236765"/>
                <a:gd name="connsiteY86" fmla="*/ 3193773 h 3262334"/>
                <a:gd name="connsiteX87" fmla="*/ 8468139 w 9236765"/>
                <a:gd name="connsiteY87" fmla="*/ 3220278 h 3262334"/>
                <a:gd name="connsiteX88" fmla="*/ 8680174 w 9236765"/>
                <a:gd name="connsiteY88" fmla="*/ 3193773 h 3262334"/>
                <a:gd name="connsiteX89" fmla="*/ 8733182 w 9236765"/>
                <a:gd name="connsiteY89" fmla="*/ 3167269 h 3262334"/>
                <a:gd name="connsiteX90" fmla="*/ 8878956 w 9236765"/>
                <a:gd name="connsiteY90" fmla="*/ 3140765 h 3262334"/>
                <a:gd name="connsiteX91" fmla="*/ 8984974 w 9236765"/>
                <a:gd name="connsiteY91" fmla="*/ 3114260 h 3262334"/>
                <a:gd name="connsiteX92" fmla="*/ 9051234 w 9236765"/>
                <a:gd name="connsiteY92" fmla="*/ 3127513 h 3262334"/>
                <a:gd name="connsiteX93" fmla="*/ 9157252 w 9236765"/>
                <a:gd name="connsiteY93" fmla="*/ 3180521 h 3262334"/>
                <a:gd name="connsiteX94" fmla="*/ 9197008 w 9236765"/>
                <a:gd name="connsiteY94" fmla="*/ 3207026 h 3262334"/>
                <a:gd name="connsiteX95" fmla="*/ 9236765 w 9236765"/>
                <a:gd name="connsiteY95" fmla="*/ 3207026 h 326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9236765" h="3262334">
                  <a:moveTo>
                    <a:pt x="0" y="39756"/>
                  </a:moveTo>
                  <a:cubicBezTo>
                    <a:pt x="30922" y="35339"/>
                    <a:pt x="62136" y="32630"/>
                    <a:pt x="92765" y="26504"/>
                  </a:cubicBezTo>
                  <a:cubicBezTo>
                    <a:pt x="106463" y="23765"/>
                    <a:pt x="118777" y="15751"/>
                    <a:pt x="132521" y="13252"/>
                  </a:cubicBezTo>
                  <a:cubicBezTo>
                    <a:pt x="167561" y="6881"/>
                    <a:pt x="203200" y="4417"/>
                    <a:pt x="238539" y="0"/>
                  </a:cubicBezTo>
                  <a:cubicBezTo>
                    <a:pt x="353391" y="4417"/>
                    <a:pt x="468356" y="6503"/>
                    <a:pt x="583095" y="13252"/>
                  </a:cubicBezTo>
                  <a:cubicBezTo>
                    <a:pt x="618648" y="15343"/>
                    <a:pt x="653743" y="22343"/>
                    <a:pt x="689113" y="26504"/>
                  </a:cubicBezTo>
                  <a:lnTo>
                    <a:pt x="808382" y="39756"/>
                  </a:lnTo>
                  <a:cubicBezTo>
                    <a:pt x="826052" y="44173"/>
                    <a:pt x="843611" y="49057"/>
                    <a:pt x="861391" y="53008"/>
                  </a:cubicBezTo>
                  <a:cubicBezTo>
                    <a:pt x="883379" y="57894"/>
                    <a:pt x="905800" y="60797"/>
                    <a:pt x="927652" y="66260"/>
                  </a:cubicBezTo>
                  <a:cubicBezTo>
                    <a:pt x="941204" y="69648"/>
                    <a:pt x="953977" y="75675"/>
                    <a:pt x="967408" y="79513"/>
                  </a:cubicBezTo>
                  <a:cubicBezTo>
                    <a:pt x="984921" y="84517"/>
                    <a:pt x="1002747" y="88348"/>
                    <a:pt x="1020417" y="92765"/>
                  </a:cubicBezTo>
                  <a:cubicBezTo>
                    <a:pt x="1111553" y="153522"/>
                    <a:pt x="1069711" y="135699"/>
                    <a:pt x="1139687" y="159026"/>
                  </a:cubicBezTo>
                  <a:cubicBezTo>
                    <a:pt x="1152939" y="172278"/>
                    <a:pt x="1164193" y="187889"/>
                    <a:pt x="1179443" y="198782"/>
                  </a:cubicBezTo>
                  <a:cubicBezTo>
                    <a:pt x="1243779" y="244736"/>
                    <a:pt x="1214536" y="209703"/>
                    <a:pt x="1272208" y="238539"/>
                  </a:cubicBezTo>
                  <a:cubicBezTo>
                    <a:pt x="1286454" y="245662"/>
                    <a:pt x="1296855" y="260006"/>
                    <a:pt x="1311965" y="265043"/>
                  </a:cubicBezTo>
                  <a:cubicBezTo>
                    <a:pt x="1337456" y="273540"/>
                    <a:pt x="1365130" y="273025"/>
                    <a:pt x="1391478" y="278295"/>
                  </a:cubicBezTo>
                  <a:cubicBezTo>
                    <a:pt x="1409338" y="281867"/>
                    <a:pt x="1426974" y="286543"/>
                    <a:pt x="1444487" y="291547"/>
                  </a:cubicBezTo>
                  <a:cubicBezTo>
                    <a:pt x="1457918" y="295385"/>
                    <a:pt x="1470337" y="303476"/>
                    <a:pt x="1484243" y="304800"/>
                  </a:cubicBezTo>
                  <a:cubicBezTo>
                    <a:pt x="1563520" y="312350"/>
                    <a:pt x="1643269" y="313635"/>
                    <a:pt x="1722782" y="318052"/>
                  </a:cubicBezTo>
                  <a:cubicBezTo>
                    <a:pt x="1749286" y="322469"/>
                    <a:pt x="1776065" y="325475"/>
                    <a:pt x="1802295" y="331304"/>
                  </a:cubicBezTo>
                  <a:cubicBezTo>
                    <a:pt x="1845147" y="340827"/>
                    <a:pt x="1892281" y="368281"/>
                    <a:pt x="1921565" y="397565"/>
                  </a:cubicBezTo>
                  <a:cubicBezTo>
                    <a:pt x="1934817" y="410817"/>
                    <a:pt x="1950428" y="422071"/>
                    <a:pt x="1961321" y="437321"/>
                  </a:cubicBezTo>
                  <a:cubicBezTo>
                    <a:pt x="1972804" y="453397"/>
                    <a:pt x="1977662" y="473390"/>
                    <a:pt x="1987826" y="490330"/>
                  </a:cubicBezTo>
                  <a:cubicBezTo>
                    <a:pt x="2004215" y="517645"/>
                    <a:pt x="2023165" y="543339"/>
                    <a:pt x="2040834" y="569843"/>
                  </a:cubicBezTo>
                  <a:lnTo>
                    <a:pt x="2067339" y="609600"/>
                  </a:lnTo>
                  <a:cubicBezTo>
                    <a:pt x="2098417" y="702835"/>
                    <a:pt x="2057969" y="587735"/>
                    <a:pt x="2107095" y="702365"/>
                  </a:cubicBezTo>
                  <a:cubicBezTo>
                    <a:pt x="2112598" y="715204"/>
                    <a:pt x="2113160" y="730143"/>
                    <a:pt x="2120347" y="742121"/>
                  </a:cubicBezTo>
                  <a:cubicBezTo>
                    <a:pt x="2126775" y="752835"/>
                    <a:pt x="2137095" y="760821"/>
                    <a:pt x="2146852" y="768626"/>
                  </a:cubicBezTo>
                  <a:cubicBezTo>
                    <a:pt x="2198024" y="809563"/>
                    <a:pt x="2184333" y="787366"/>
                    <a:pt x="2252869" y="821634"/>
                  </a:cubicBezTo>
                  <a:cubicBezTo>
                    <a:pt x="2303486" y="846943"/>
                    <a:pt x="2321082" y="868749"/>
                    <a:pt x="2372139" y="887895"/>
                  </a:cubicBezTo>
                  <a:cubicBezTo>
                    <a:pt x="2389193" y="894290"/>
                    <a:pt x="2407478" y="896730"/>
                    <a:pt x="2425147" y="901147"/>
                  </a:cubicBezTo>
                  <a:cubicBezTo>
                    <a:pt x="2547456" y="962301"/>
                    <a:pt x="2492834" y="944573"/>
                    <a:pt x="2584174" y="967408"/>
                  </a:cubicBezTo>
                  <a:cubicBezTo>
                    <a:pt x="2698099" y="1043361"/>
                    <a:pt x="2553963" y="952304"/>
                    <a:pt x="2663687" y="1007165"/>
                  </a:cubicBezTo>
                  <a:cubicBezTo>
                    <a:pt x="2766446" y="1058544"/>
                    <a:pt x="2643269" y="1013611"/>
                    <a:pt x="2743200" y="1046921"/>
                  </a:cubicBezTo>
                  <a:cubicBezTo>
                    <a:pt x="2767854" y="1071575"/>
                    <a:pt x="2776023" y="1083211"/>
                    <a:pt x="2809461" y="1099930"/>
                  </a:cubicBezTo>
                  <a:cubicBezTo>
                    <a:pt x="2821955" y="1106177"/>
                    <a:pt x="2837006" y="1106398"/>
                    <a:pt x="2849217" y="1113182"/>
                  </a:cubicBezTo>
                  <a:cubicBezTo>
                    <a:pt x="2877063" y="1128652"/>
                    <a:pt x="2900239" y="1151946"/>
                    <a:pt x="2928730" y="1166191"/>
                  </a:cubicBezTo>
                  <a:cubicBezTo>
                    <a:pt x="2946400" y="1175026"/>
                    <a:pt x="2964587" y="1182894"/>
                    <a:pt x="2981739" y="1192695"/>
                  </a:cubicBezTo>
                  <a:cubicBezTo>
                    <a:pt x="2995568" y="1200597"/>
                    <a:pt x="3007249" y="1212077"/>
                    <a:pt x="3021495" y="1219200"/>
                  </a:cubicBezTo>
                  <a:cubicBezTo>
                    <a:pt x="3068390" y="1242648"/>
                    <a:pt x="3159574" y="1264513"/>
                    <a:pt x="3193774" y="1298713"/>
                  </a:cubicBezTo>
                  <a:cubicBezTo>
                    <a:pt x="3229914" y="1334853"/>
                    <a:pt x="3241205" y="1349892"/>
                    <a:pt x="3286539" y="1378226"/>
                  </a:cubicBezTo>
                  <a:cubicBezTo>
                    <a:pt x="3303291" y="1388696"/>
                    <a:pt x="3323472" y="1393248"/>
                    <a:pt x="3339547" y="1404730"/>
                  </a:cubicBezTo>
                  <a:cubicBezTo>
                    <a:pt x="3354798" y="1415623"/>
                    <a:pt x="3364906" y="1432488"/>
                    <a:pt x="3379304" y="1444486"/>
                  </a:cubicBezTo>
                  <a:cubicBezTo>
                    <a:pt x="3391540" y="1454682"/>
                    <a:pt x="3407157" y="1460409"/>
                    <a:pt x="3419061" y="1470991"/>
                  </a:cubicBezTo>
                  <a:cubicBezTo>
                    <a:pt x="3447076" y="1495893"/>
                    <a:pt x="3467386" y="1529712"/>
                    <a:pt x="3498574" y="1550504"/>
                  </a:cubicBezTo>
                  <a:cubicBezTo>
                    <a:pt x="3511826" y="1559339"/>
                    <a:pt x="3525893" y="1567058"/>
                    <a:pt x="3538330" y="1577008"/>
                  </a:cubicBezTo>
                  <a:cubicBezTo>
                    <a:pt x="3548086" y="1584813"/>
                    <a:pt x="3554438" y="1596582"/>
                    <a:pt x="3564834" y="1603513"/>
                  </a:cubicBezTo>
                  <a:cubicBezTo>
                    <a:pt x="3606987" y="1631615"/>
                    <a:pt x="3638194" y="1633566"/>
                    <a:pt x="3684104" y="1656521"/>
                  </a:cubicBezTo>
                  <a:cubicBezTo>
                    <a:pt x="3698350" y="1663644"/>
                    <a:pt x="3709615" y="1675903"/>
                    <a:pt x="3723861" y="1683026"/>
                  </a:cubicBezTo>
                  <a:cubicBezTo>
                    <a:pt x="3760868" y="1701530"/>
                    <a:pt x="3822197" y="1704647"/>
                    <a:pt x="3856382" y="1709530"/>
                  </a:cubicBezTo>
                  <a:cubicBezTo>
                    <a:pt x="3940313" y="1705113"/>
                    <a:pt x="4024443" y="1703559"/>
                    <a:pt x="4108174" y="1696278"/>
                  </a:cubicBezTo>
                  <a:cubicBezTo>
                    <a:pt x="4126319" y="1694700"/>
                    <a:pt x="4142969" y="1683026"/>
                    <a:pt x="4161182" y="1683026"/>
                  </a:cubicBezTo>
                  <a:cubicBezTo>
                    <a:pt x="4302608" y="1683026"/>
                    <a:pt x="4443895" y="1691861"/>
                    <a:pt x="4585252" y="1696278"/>
                  </a:cubicBezTo>
                  <a:cubicBezTo>
                    <a:pt x="4683872" y="1729151"/>
                    <a:pt x="4552238" y="1678688"/>
                    <a:pt x="4678017" y="1762539"/>
                  </a:cubicBezTo>
                  <a:cubicBezTo>
                    <a:pt x="4691269" y="1771374"/>
                    <a:pt x="4705870" y="1778462"/>
                    <a:pt x="4717774" y="1789043"/>
                  </a:cubicBezTo>
                  <a:cubicBezTo>
                    <a:pt x="4745789" y="1813945"/>
                    <a:pt x="4766099" y="1847764"/>
                    <a:pt x="4797287" y="1868556"/>
                  </a:cubicBezTo>
                  <a:cubicBezTo>
                    <a:pt x="4850176" y="1903816"/>
                    <a:pt x="4922302" y="1944392"/>
                    <a:pt x="4956313" y="2001078"/>
                  </a:cubicBezTo>
                  <a:cubicBezTo>
                    <a:pt x="4969565" y="2023165"/>
                    <a:pt x="4983857" y="2044660"/>
                    <a:pt x="4996069" y="2067339"/>
                  </a:cubicBezTo>
                  <a:cubicBezTo>
                    <a:pt x="5014801" y="2102127"/>
                    <a:pt x="5027162" y="2140482"/>
                    <a:pt x="5049078" y="2173356"/>
                  </a:cubicBezTo>
                  <a:cubicBezTo>
                    <a:pt x="5066748" y="2199860"/>
                    <a:pt x="5079563" y="2230344"/>
                    <a:pt x="5102087" y="2252869"/>
                  </a:cubicBezTo>
                  <a:cubicBezTo>
                    <a:pt x="5160250" y="2311033"/>
                    <a:pt x="5181731" y="2326087"/>
                    <a:pt x="5221356" y="2425147"/>
                  </a:cubicBezTo>
                  <a:cubicBezTo>
                    <a:pt x="5245747" y="2486124"/>
                    <a:pt x="5297326" y="2620385"/>
                    <a:pt x="5327374" y="2650434"/>
                  </a:cubicBezTo>
                  <a:cubicBezTo>
                    <a:pt x="5358296" y="2681356"/>
                    <a:pt x="5383753" y="2718943"/>
                    <a:pt x="5420139" y="2743200"/>
                  </a:cubicBezTo>
                  <a:cubicBezTo>
                    <a:pt x="5470138" y="2776532"/>
                    <a:pt x="5471064" y="2775492"/>
                    <a:pt x="5526156" y="2822713"/>
                  </a:cubicBezTo>
                  <a:cubicBezTo>
                    <a:pt x="5535642" y="2830844"/>
                    <a:pt x="5543063" y="2841218"/>
                    <a:pt x="5552661" y="2849217"/>
                  </a:cubicBezTo>
                  <a:cubicBezTo>
                    <a:pt x="5583589" y="2874990"/>
                    <a:pt x="5608197" y="2885507"/>
                    <a:pt x="5632174" y="2915478"/>
                  </a:cubicBezTo>
                  <a:cubicBezTo>
                    <a:pt x="5642123" y="2927915"/>
                    <a:pt x="5645426" y="2946399"/>
                    <a:pt x="5658678" y="2955234"/>
                  </a:cubicBezTo>
                  <a:cubicBezTo>
                    <a:pt x="5673833" y="2965337"/>
                    <a:pt x="5694017" y="2964069"/>
                    <a:pt x="5711687" y="2968486"/>
                  </a:cubicBezTo>
                  <a:cubicBezTo>
                    <a:pt x="5747026" y="2990573"/>
                    <a:pt x="5781119" y="3014791"/>
                    <a:pt x="5817704" y="3034747"/>
                  </a:cubicBezTo>
                  <a:cubicBezTo>
                    <a:pt x="5829968" y="3041436"/>
                    <a:pt x="5845197" y="3041311"/>
                    <a:pt x="5857461" y="3048000"/>
                  </a:cubicBezTo>
                  <a:cubicBezTo>
                    <a:pt x="5894046" y="3067955"/>
                    <a:pt x="5926204" y="3095623"/>
                    <a:pt x="5963478" y="3114260"/>
                  </a:cubicBezTo>
                  <a:cubicBezTo>
                    <a:pt x="6055877" y="3160459"/>
                    <a:pt x="6112986" y="3177349"/>
                    <a:pt x="6202017" y="3207026"/>
                  </a:cubicBezTo>
                  <a:cubicBezTo>
                    <a:pt x="6215269" y="3211443"/>
                    <a:pt x="6227995" y="3217982"/>
                    <a:pt x="6241774" y="3220278"/>
                  </a:cubicBezTo>
                  <a:lnTo>
                    <a:pt x="6321287" y="3233530"/>
                  </a:lnTo>
                  <a:cubicBezTo>
                    <a:pt x="6334539" y="3237947"/>
                    <a:pt x="6347299" y="3244283"/>
                    <a:pt x="6361043" y="3246782"/>
                  </a:cubicBezTo>
                  <a:cubicBezTo>
                    <a:pt x="6532991" y="3278045"/>
                    <a:pt x="6651951" y="3253659"/>
                    <a:pt x="6851374" y="3246782"/>
                  </a:cubicBezTo>
                  <a:lnTo>
                    <a:pt x="7129669" y="3220278"/>
                  </a:lnTo>
                  <a:cubicBezTo>
                    <a:pt x="7400761" y="3198876"/>
                    <a:pt x="7277068" y="3218418"/>
                    <a:pt x="7474226" y="3193773"/>
                  </a:cubicBezTo>
                  <a:cubicBezTo>
                    <a:pt x="7508173" y="3189529"/>
                    <a:pt x="7609659" y="3174638"/>
                    <a:pt x="7646504" y="3167269"/>
                  </a:cubicBezTo>
                  <a:cubicBezTo>
                    <a:pt x="7664364" y="3163697"/>
                    <a:pt x="7681733" y="3157968"/>
                    <a:pt x="7699513" y="3154017"/>
                  </a:cubicBezTo>
                  <a:cubicBezTo>
                    <a:pt x="7755079" y="3141669"/>
                    <a:pt x="7787746" y="3137103"/>
                    <a:pt x="7845287" y="3127513"/>
                  </a:cubicBezTo>
                  <a:cubicBezTo>
                    <a:pt x="7867374" y="3118678"/>
                    <a:pt x="7889891" y="3110852"/>
                    <a:pt x="7911547" y="3101008"/>
                  </a:cubicBezTo>
                  <a:cubicBezTo>
                    <a:pt x="7938524" y="3088746"/>
                    <a:pt x="7961688" y="3065168"/>
                    <a:pt x="7991061" y="3061252"/>
                  </a:cubicBezTo>
                  <a:cubicBezTo>
                    <a:pt x="8030711" y="3055965"/>
                    <a:pt x="8070574" y="3070087"/>
                    <a:pt x="8110330" y="3074504"/>
                  </a:cubicBezTo>
                  <a:cubicBezTo>
                    <a:pt x="8137879" y="3091722"/>
                    <a:pt x="8224212" y="3150340"/>
                    <a:pt x="8269356" y="3167269"/>
                  </a:cubicBezTo>
                  <a:cubicBezTo>
                    <a:pt x="8286410" y="3173664"/>
                    <a:pt x="8304852" y="3175517"/>
                    <a:pt x="8322365" y="3180521"/>
                  </a:cubicBezTo>
                  <a:cubicBezTo>
                    <a:pt x="8335796" y="3184358"/>
                    <a:pt x="8348569" y="3190385"/>
                    <a:pt x="8362121" y="3193773"/>
                  </a:cubicBezTo>
                  <a:lnTo>
                    <a:pt x="8468139" y="3220278"/>
                  </a:lnTo>
                  <a:cubicBezTo>
                    <a:pt x="8538817" y="3211443"/>
                    <a:pt x="8610329" y="3207742"/>
                    <a:pt x="8680174" y="3193773"/>
                  </a:cubicBezTo>
                  <a:cubicBezTo>
                    <a:pt x="8699545" y="3189899"/>
                    <a:pt x="8714685" y="3174205"/>
                    <a:pt x="8733182" y="3167269"/>
                  </a:cubicBezTo>
                  <a:cubicBezTo>
                    <a:pt x="8771633" y="3152850"/>
                    <a:pt x="8845096" y="3145602"/>
                    <a:pt x="8878956" y="3140765"/>
                  </a:cubicBezTo>
                  <a:cubicBezTo>
                    <a:pt x="8910326" y="3130309"/>
                    <a:pt x="8952995" y="3114260"/>
                    <a:pt x="8984974" y="3114260"/>
                  </a:cubicBezTo>
                  <a:cubicBezTo>
                    <a:pt x="9007498" y="3114260"/>
                    <a:pt x="9029147" y="3123095"/>
                    <a:pt x="9051234" y="3127513"/>
                  </a:cubicBezTo>
                  <a:cubicBezTo>
                    <a:pt x="9086573" y="3145182"/>
                    <a:pt x="9124378" y="3158604"/>
                    <a:pt x="9157252" y="3180521"/>
                  </a:cubicBezTo>
                  <a:cubicBezTo>
                    <a:pt x="9170504" y="3189356"/>
                    <a:pt x="9181898" y="3201989"/>
                    <a:pt x="9197008" y="3207026"/>
                  </a:cubicBezTo>
                  <a:cubicBezTo>
                    <a:pt x="9209580" y="3211217"/>
                    <a:pt x="9223513" y="3207026"/>
                    <a:pt x="9236765" y="3207026"/>
                  </a:cubicBezTo>
                </a:path>
              </a:pathLst>
            </a:custGeom>
            <a:ln w="539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AFAFABB1-7CE4-6E4E-B558-F9DB9BBB6E73}"/>
              </a:ext>
            </a:extLst>
          </p:cNvPr>
          <p:cNvSpPr/>
          <p:nvPr/>
        </p:nvSpPr>
        <p:spPr>
          <a:xfrm>
            <a:off x="1274441" y="2749211"/>
            <a:ext cx="7310380" cy="2563503"/>
          </a:xfrm>
          <a:custGeom>
            <a:avLst/>
            <a:gdLst>
              <a:gd name="connsiteX0" fmla="*/ 0 w 9236765"/>
              <a:gd name="connsiteY0" fmla="*/ 39756 h 3262334"/>
              <a:gd name="connsiteX1" fmla="*/ 92765 w 9236765"/>
              <a:gd name="connsiteY1" fmla="*/ 26504 h 3262334"/>
              <a:gd name="connsiteX2" fmla="*/ 132521 w 9236765"/>
              <a:gd name="connsiteY2" fmla="*/ 13252 h 3262334"/>
              <a:gd name="connsiteX3" fmla="*/ 238539 w 9236765"/>
              <a:gd name="connsiteY3" fmla="*/ 0 h 3262334"/>
              <a:gd name="connsiteX4" fmla="*/ 583095 w 9236765"/>
              <a:gd name="connsiteY4" fmla="*/ 13252 h 3262334"/>
              <a:gd name="connsiteX5" fmla="*/ 689113 w 9236765"/>
              <a:gd name="connsiteY5" fmla="*/ 26504 h 3262334"/>
              <a:gd name="connsiteX6" fmla="*/ 808382 w 9236765"/>
              <a:gd name="connsiteY6" fmla="*/ 39756 h 3262334"/>
              <a:gd name="connsiteX7" fmla="*/ 861391 w 9236765"/>
              <a:gd name="connsiteY7" fmla="*/ 53008 h 3262334"/>
              <a:gd name="connsiteX8" fmla="*/ 927652 w 9236765"/>
              <a:gd name="connsiteY8" fmla="*/ 66260 h 3262334"/>
              <a:gd name="connsiteX9" fmla="*/ 967408 w 9236765"/>
              <a:gd name="connsiteY9" fmla="*/ 79513 h 3262334"/>
              <a:gd name="connsiteX10" fmla="*/ 1020417 w 9236765"/>
              <a:gd name="connsiteY10" fmla="*/ 92765 h 3262334"/>
              <a:gd name="connsiteX11" fmla="*/ 1139687 w 9236765"/>
              <a:gd name="connsiteY11" fmla="*/ 159026 h 3262334"/>
              <a:gd name="connsiteX12" fmla="*/ 1179443 w 9236765"/>
              <a:gd name="connsiteY12" fmla="*/ 198782 h 3262334"/>
              <a:gd name="connsiteX13" fmla="*/ 1272208 w 9236765"/>
              <a:gd name="connsiteY13" fmla="*/ 238539 h 3262334"/>
              <a:gd name="connsiteX14" fmla="*/ 1311965 w 9236765"/>
              <a:gd name="connsiteY14" fmla="*/ 265043 h 3262334"/>
              <a:gd name="connsiteX15" fmla="*/ 1391478 w 9236765"/>
              <a:gd name="connsiteY15" fmla="*/ 278295 h 3262334"/>
              <a:gd name="connsiteX16" fmla="*/ 1444487 w 9236765"/>
              <a:gd name="connsiteY16" fmla="*/ 291547 h 3262334"/>
              <a:gd name="connsiteX17" fmla="*/ 1484243 w 9236765"/>
              <a:gd name="connsiteY17" fmla="*/ 304800 h 3262334"/>
              <a:gd name="connsiteX18" fmla="*/ 1722782 w 9236765"/>
              <a:gd name="connsiteY18" fmla="*/ 318052 h 3262334"/>
              <a:gd name="connsiteX19" fmla="*/ 1802295 w 9236765"/>
              <a:gd name="connsiteY19" fmla="*/ 331304 h 3262334"/>
              <a:gd name="connsiteX20" fmla="*/ 1921565 w 9236765"/>
              <a:gd name="connsiteY20" fmla="*/ 397565 h 3262334"/>
              <a:gd name="connsiteX21" fmla="*/ 1961321 w 9236765"/>
              <a:gd name="connsiteY21" fmla="*/ 437321 h 3262334"/>
              <a:gd name="connsiteX22" fmla="*/ 1987826 w 9236765"/>
              <a:gd name="connsiteY22" fmla="*/ 490330 h 3262334"/>
              <a:gd name="connsiteX23" fmla="*/ 2040834 w 9236765"/>
              <a:gd name="connsiteY23" fmla="*/ 569843 h 3262334"/>
              <a:gd name="connsiteX24" fmla="*/ 2067339 w 9236765"/>
              <a:gd name="connsiteY24" fmla="*/ 609600 h 3262334"/>
              <a:gd name="connsiteX25" fmla="*/ 2107095 w 9236765"/>
              <a:gd name="connsiteY25" fmla="*/ 702365 h 3262334"/>
              <a:gd name="connsiteX26" fmla="*/ 2120347 w 9236765"/>
              <a:gd name="connsiteY26" fmla="*/ 742121 h 3262334"/>
              <a:gd name="connsiteX27" fmla="*/ 2146852 w 9236765"/>
              <a:gd name="connsiteY27" fmla="*/ 768626 h 3262334"/>
              <a:gd name="connsiteX28" fmla="*/ 2252869 w 9236765"/>
              <a:gd name="connsiteY28" fmla="*/ 821634 h 3262334"/>
              <a:gd name="connsiteX29" fmla="*/ 2372139 w 9236765"/>
              <a:gd name="connsiteY29" fmla="*/ 887895 h 3262334"/>
              <a:gd name="connsiteX30" fmla="*/ 2425147 w 9236765"/>
              <a:gd name="connsiteY30" fmla="*/ 901147 h 3262334"/>
              <a:gd name="connsiteX31" fmla="*/ 2584174 w 9236765"/>
              <a:gd name="connsiteY31" fmla="*/ 967408 h 3262334"/>
              <a:gd name="connsiteX32" fmla="*/ 2663687 w 9236765"/>
              <a:gd name="connsiteY32" fmla="*/ 1007165 h 3262334"/>
              <a:gd name="connsiteX33" fmla="*/ 2743200 w 9236765"/>
              <a:gd name="connsiteY33" fmla="*/ 1046921 h 3262334"/>
              <a:gd name="connsiteX34" fmla="*/ 2809461 w 9236765"/>
              <a:gd name="connsiteY34" fmla="*/ 1099930 h 3262334"/>
              <a:gd name="connsiteX35" fmla="*/ 2849217 w 9236765"/>
              <a:gd name="connsiteY35" fmla="*/ 1113182 h 3262334"/>
              <a:gd name="connsiteX36" fmla="*/ 2928730 w 9236765"/>
              <a:gd name="connsiteY36" fmla="*/ 1166191 h 3262334"/>
              <a:gd name="connsiteX37" fmla="*/ 2981739 w 9236765"/>
              <a:gd name="connsiteY37" fmla="*/ 1192695 h 3262334"/>
              <a:gd name="connsiteX38" fmla="*/ 3021495 w 9236765"/>
              <a:gd name="connsiteY38" fmla="*/ 1219200 h 3262334"/>
              <a:gd name="connsiteX39" fmla="*/ 3193774 w 9236765"/>
              <a:gd name="connsiteY39" fmla="*/ 1298713 h 3262334"/>
              <a:gd name="connsiteX40" fmla="*/ 3286539 w 9236765"/>
              <a:gd name="connsiteY40" fmla="*/ 1378226 h 3262334"/>
              <a:gd name="connsiteX41" fmla="*/ 3339547 w 9236765"/>
              <a:gd name="connsiteY41" fmla="*/ 1404730 h 3262334"/>
              <a:gd name="connsiteX42" fmla="*/ 3379304 w 9236765"/>
              <a:gd name="connsiteY42" fmla="*/ 1444486 h 3262334"/>
              <a:gd name="connsiteX43" fmla="*/ 3419061 w 9236765"/>
              <a:gd name="connsiteY43" fmla="*/ 1470991 h 3262334"/>
              <a:gd name="connsiteX44" fmla="*/ 3498574 w 9236765"/>
              <a:gd name="connsiteY44" fmla="*/ 1550504 h 3262334"/>
              <a:gd name="connsiteX45" fmla="*/ 3538330 w 9236765"/>
              <a:gd name="connsiteY45" fmla="*/ 1577008 h 3262334"/>
              <a:gd name="connsiteX46" fmla="*/ 3564834 w 9236765"/>
              <a:gd name="connsiteY46" fmla="*/ 1603513 h 3262334"/>
              <a:gd name="connsiteX47" fmla="*/ 3684104 w 9236765"/>
              <a:gd name="connsiteY47" fmla="*/ 1656521 h 3262334"/>
              <a:gd name="connsiteX48" fmla="*/ 3723861 w 9236765"/>
              <a:gd name="connsiteY48" fmla="*/ 1683026 h 3262334"/>
              <a:gd name="connsiteX49" fmla="*/ 3856382 w 9236765"/>
              <a:gd name="connsiteY49" fmla="*/ 1709530 h 3262334"/>
              <a:gd name="connsiteX50" fmla="*/ 4108174 w 9236765"/>
              <a:gd name="connsiteY50" fmla="*/ 1696278 h 3262334"/>
              <a:gd name="connsiteX51" fmla="*/ 4161182 w 9236765"/>
              <a:gd name="connsiteY51" fmla="*/ 1683026 h 3262334"/>
              <a:gd name="connsiteX52" fmla="*/ 4585252 w 9236765"/>
              <a:gd name="connsiteY52" fmla="*/ 1696278 h 3262334"/>
              <a:gd name="connsiteX53" fmla="*/ 4678017 w 9236765"/>
              <a:gd name="connsiteY53" fmla="*/ 1762539 h 3262334"/>
              <a:gd name="connsiteX54" fmla="*/ 4717774 w 9236765"/>
              <a:gd name="connsiteY54" fmla="*/ 1789043 h 3262334"/>
              <a:gd name="connsiteX55" fmla="*/ 4797287 w 9236765"/>
              <a:gd name="connsiteY55" fmla="*/ 1868556 h 3262334"/>
              <a:gd name="connsiteX56" fmla="*/ 4956313 w 9236765"/>
              <a:gd name="connsiteY56" fmla="*/ 2001078 h 3262334"/>
              <a:gd name="connsiteX57" fmla="*/ 4996069 w 9236765"/>
              <a:gd name="connsiteY57" fmla="*/ 2067339 h 3262334"/>
              <a:gd name="connsiteX58" fmla="*/ 5049078 w 9236765"/>
              <a:gd name="connsiteY58" fmla="*/ 2173356 h 3262334"/>
              <a:gd name="connsiteX59" fmla="*/ 5102087 w 9236765"/>
              <a:gd name="connsiteY59" fmla="*/ 2252869 h 3262334"/>
              <a:gd name="connsiteX60" fmla="*/ 5221356 w 9236765"/>
              <a:gd name="connsiteY60" fmla="*/ 2425147 h 3262334"/>
              <a:gd name="connsiteX61" fmla="*/ 5327374 w 9236765"/>
              <a:gd name="connsiteY61" fmla="*/ 2650434 h 3262334"/>
              <a:gd name="connsiteX62" fmla="*/ 5420139 w 9236765"/>
              <a:gd name="connsiteY62" fmla="*/ 2743200 h 3262334"/>
              <a:gd name="connsiteX63" fmla="*/ 5526156 w 9236765"/>
              <a:gd name="connsiteY63" fmla="*/ 2822713 h 3262334"/>
              <a:gd name="connsiteX64" fmla="*/ 5552661 w 9236765"/>
              <a:gd name="connsiteY64" fmla="*/ 2849217 h 3262334"/>
              <a:gd name="connsiteX65" fmla="*/ 5632174 w 9236765"/>
              <a:gd name="connsiteY65" fmla="*/ 2915478 h 3262334"/>
              <a:gd name="connsiteX66" fmla="*/ 5658678 w 9236765"/>
              <a:gd name="connsiteY66" fmla="*/ 2955234 h 3262334"/>
              <a:gd name="connsiteX67" fmla="*/ 5711687 w 9236765"/>
              <a:gd name="connsiteY67" fmla="*/ 2968486 h 3262334"/>
              <a:gd name="connsiteX68" fmla="*/ 5817704 w 9236765"/>
              <a:gd name="connsiteY68" fmla="*/ 3034747 h 3262334"/>
              <a:gd name="connsiteX69" fmla="*/ 5857461 w 9236765"/>
              <a:gd name="connsiteY69" fmla="*/ 3048000 h 3262334"/>
              <a:gd name="connsiteX70" fmla="*/ 5963478 w 9236765"/>
              <a:gd name="connsiteY70" fmla="*/ 3114260 h 3262334"/>
              <a:gd name="connsiteX71" fmla="*/ 6202017 w 9236765"/>
              <a:gd name="connsiteY71" fmla="*/ 3207026 h 3262334"/>
              <a:gd name="connsiteX72" fmla="*/ 6241774 w 9236765"/>
              <a:gd name="connsiteY72" fmla="*/ 3220278 h 3262334"/>
              <a:gd name="connsiteX73" fmla="*/ 6321287 w 9236765"/>
              <a:gd name="connsiteY73" fmla="*/ 3233530 h 3262334"/>
              <a:gd name="connsiteX74" fmla="*/ 6361043 w 9236765"/>
              <a:gd name="connsiteY74" fmla="*/ 3246782 h 3262334"/>
              <a:gd name="connsiteX75" fmla="*/ 6851374 w 9236765"/>
              <a:gd name="connsiteY75" fmla="*/ 3246782 h 3262334"/>
              <a:gd name="connsiteX76" fmla="*/ 7129669 w 9236765"/>
              <a:gd name="connsiteY76" fmla="*/ 3220278 h 3262334"/>
              <a:gd name="connsiteX77" fmla="*/ 7474226 w 9236765"/>
              <a:gd name="connsiteY77" fmla="*/ 3193773 h 3262334"/>
              <a:gd name="connsiteX78" fmla="*/ 7646504 w 9236765"/>
              <a:gd name="connsiteY78" fmla="*/ 3167269 h 3262334"/>
              <a:gd name="connsiteX79" fmla="*/ 7699513 w 9236765"/>
              <a:gd name="connsiteY79" fmla="*/ 3154017 h 3262334"/>
              <a:gd name="connsiteX80" fmla="*/ 7845287 w 9236765"/>
              <a:gd name="connsiteY80" fmla="*/ 3127513 h 3262334"/>
              <a:gd name="connsiteX81" fmla="*/ 7911547 w 9236765"/>
              <a:gd name="connsiteY81" fmla="*/ 3101008 h 3262334"/>
              <a:gd name="connsiteX82" fmla="*/ 7991061 w 9236765"/>
              <a:gd name="connsiteY82" fmla="*/ 3061252 h 3262334"/>
              <a:gd name="connsiteX83" fmla="*/ 8110330 w 9236765"/>
              <a:gd name="connsiteY83" fmla="*/ 3074504 h 3262334"/>
              <a:gd name="connsiteX84" fmla="*/ 8269356 w 9236765"/>
              <a:gd name="connsiteY84" fmla="*/ 3167269 h 3262334"/>
              <a:gd name="connsiteX85" fmla="*/ 8322365 w 9236765"/>
              <a:gd name="connsiteY85" fmla="*/ 3180521 h 3262334"/>
              <a:gd name="connsiteX86" fmla="*/ 8362121 w 9236765"/>
              <a:gd name="connsiteY86" fmla="*/ 3193773 h 3262334"/>
              <a:gd name="connsiteX87" fmla="*/ 8468139 w 9236765"/>
              <a:gd name="connsiteY87" fmla="*/ 3220278 h 3262334"/>
              <a:gd name="connsiteX88" fmla="*/ 8680174 w 9236765"/>
              <a:gd name="connsiteY88" fmla="*/ 3193773 h 3262334"/>
              <a:gd name="connsiteX89" fmla="*/ 8733182 w 9236765"/>
              <a:gd name="connsiteY89" fmla="*/ 3167269 h 3262334"/>
              <a:gd name="connsiteX90" fmla="*/ 8878956 w 9236765"/>
              <a:gd name="connsiteY90" fmla="*/ 3140765 h 3262334"/>
              <a:gd name="connsiteX91" fmla="*/ 8984974 w 9236765"/>
              <a:gd name="connsiteY91" fmla="*/ 3114260 h 3262334"/>
              <a:gd name="connsiteX92" fmla="*/ 9051234 w 9236765"/>
              <a:gd name="connsiteY92" fmla="*/ 3127513 h 3262334"/>
              <a:gd name="connsiteX93" fmla="*/ 9157252 w 9236765"/>
              <a:gd name="connsiteY93" fmla="*/ 3180521 h 3262334"/>
              <a:gd name="connsiteX94" fmla="*/ 9197008 w 9236765"/>
              <a:gd name="connsiteY94" fmla="*/ 3207026 h 3262334"/>
              <a:gd name="connsiteX95" fmla="*/ 9236765 w 9236765"/>
              <a:gd name="connsiteY95" fmla="*/ 3207026 h 326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236765" h="3262334">
                <a:moveTo>
                  <a:pt x="0" y="39756"/>
                </a:moveTo>
                <a:cubicBezTo>
                  <a:pt x="30922" y="35339"/>
                  <a:pt x="62136" y="32630"/>
                  <a:pt x="92765" y="26504"/>
                </a:cubicBezTo>
                <a:cubicBezTo>
                  <a:pt x="106463" y="23765"/>
                  <a:pt x="118777" y="15751"/>
                  <a:pt x="132521" y="13252"/>
                </a:cubicBezTo>
                <a:cubicBezTo>
                  <a:pt x="167561" y="6881"/>
                  <a:pt x="203200" y="4417"/>
                  <a:pt x="238539" y="0"/>
                </a:cubicBezTo>
                <a:cubicBezTo>
                  <a:pt x="353391" y="4417"/>
                  <a:pt x="468356" y="6503"/>
                  <a:pt x="583095" y="13252"/>
                </a:cubicBezTo>
                <a:cubicBezTo>
                  <a:pt x="618648" y="15343"/>
                  <a:pt x="653743" y="22343"/>
                  <a:pt x="689113" y="26504"/>
                </a:cubicBezTo>
                <a:lnTo>
                  <a:pt x="808382" y="39756"/>
                </a:lnTo>
                <a:cubicBezTo>
                  <a:pt x="826052" y="44173"/>
                  <a:pt x="843611" y="49057"/>
                  <a:pt x="861391" y="53008"/>
                </a:cubicBezTo>
                <a:cubicBezTo>
                  <a:pt x="883379" y="57894"/>
                  <a:pt x="905800" y="60797"/>
                  <a:pt x="927652" y="66260"/>
                </a:cubicBezTo>
                <a:cubicBezTo>
                  <a:pt x="941204" y="69648"/>
                  <a:pt x="953977" y="75675"/>
                  <a:pt x="967408" y="79513"/>
                </a:cubicBezTo>
                <a:cubicBezTo>
                  <a:pt x="984921" y="84517"/>
                  <a:pt x="1002747" y="88348"/>
                  <a:pt x="1020417" y="92765"/>
                </a:cubicBezTo>
                <a:cubicBezTo>
                  <a:pt x="1111553" y="153522"/>
                  <a:pt x="1069711" y="135699"/>
                  <a:pt x="1139687" y="159026"/>
                </a:cubicBezTo>
                <a:cubicBezTo>
                  <a:pt x="1152939" y="172278"/>
                  <a:pt x="1164193" y="187889"/>
                  <a:pt x="1179443" y="198782"/>
                </a:cubicBezTo>
                <a:cubicBezTo>
                  <a:pt x="1243779" y="244736"/>
                  <a:pt x="1214536" y="209703"/>
                  <a:pt x="1272208" y="238539"/>
                </a:cubicBezTo>
                <a:cubicBezTo>
                  <a:pt x="1286454" y="245662"/>
                  <a:pt x="1296855" y="260006"/>
                  <a:pt x="1311965" y="265043"/>
                </a:cubicBezTo>
                <a:cubicBezTo>
                  <a:pt x="1337456" y="273540"/>
                  <a:pt x="1365130" y="273025"/>
                  <a:pt x="1391478" y="278295"/>
                </a:cubicBezTo>
                <a:cubicBezTo>
                  <a:pt x="1409338" y="281867"/>
                  <a:pt x="1426974" y="286543"/>
                  <a:pt x="1444487" y="291547"/>
                </a:cubicBezTo>
                <a:cubicBezTo>
                  <a:pt x="1457918" y="295385"/>
                  <a:pt x="1470337" y="303476"/>
                  <a:pt x="1484243" y="304800"/>
                </a:cubicBezTo>
                <a:cubicBezTo>
                  <a:pt x="1563520" y="312350"/>
                  <a:pt x="1643269" y="313635"/>
                  <a:pt x="1722782" y="318052"/>
                </a:cubicBezTo>
                <a:cubicBezTo>
                  <a:pt x="1749286" y="322469"/>
                  <a:pt x="1776065" y="325475"/>
                  <a:pt x="1802295" y="331304"/>
                </a:cubicBezTo>
                <a:cubicBezTo>
                  <a:pt x="1845147" y="340827"/>
                  <a:pt x="1892281" y="368281"/>
                  <a:pt x="1921565" y="397565"/>
                </a:cubicBezTo>
                <a:cubicBezTo>
                  <a:pt x="1934817" y="410817"/>
                  <a:pt x="1950428" y="422071"/>
                  <a:pt x="1961321" y="437321"/>
                </a:cubicBezTo>
                <a:cubicBezTo>
                  <a:pt x="1972804" y="453397"/>
                  <a:pt x="1977662" y="473390"/>
                  <a:pt x="1987826" y="490330"/>
                </a:cubicBezTo>
                <a:cubicBezTo>
                  <a:pt x="2004215" y="517645"/>
                  <a:pt x="2023165" y="543339"/>
                  <a:pt x="2040834" y="569843"/>
                </a:cubicBezTo>
                <a:lnTo>
                  <a:pt x="2067339" y="609600"/>
                </a:lnTo>
                <a:cubicBezTo>
                  <a:pt x="2098417" y="702835"/>
                  <a:pt x="2057969" y="587735"/>
                  <a:pt x="2107095" y="702365"/>
                </a:cubicBezTo>
                <a:cubicBezTo>
                  <a:pt x="2112598" y="715204"/>
                  <a:pt x="2113160" y="730143"/>
                  <a:pt x="2120347" y="742121"/>
                </a:cubicBezTo>
                <a:cubicBezTo>
                  <a:pt x="2126775" y="752835"/>
                  <a:pt x="2137095" y="760821"/>
                  <a:pt x="2146852" y="768626"/>
                </a:cubicBezTo>
                <a:cubicBezTo>
                  <a:pt x="2198024" y="809563"/>
                  <a:pt x="2184333" y="787366"/>
                  <a:pt x="2252869" y="821634"/>
                </a:cubicBezTo>
                <a:cubicBezTo>
                  <a:pt x="2303486" y="846943"/>
                  <a:pt x="2321082" y="868749"/>
                  <a:pt x="2372139" y="887895"/>
                </a:cubicBezTo>
                <a:cubicBezTo>
                  <a:pt x="2389193" y="894290"/>
                  <a:pt x="2407478" y="896730"/>
                  <a:pt x="2425147" y="901147"/>
                </a:cubicBezTo>
                <a:cubicBezTo>
                  <a:pt x="2547456" y="962301"/>
                  <a:pt x="2492834" y="944573"/>
                  <a:pt x="2584174" y="967408"/>
                </a:cubicBezTo>
                <a:cubicBezTo>
                  <a:pt x="2698099" y="1043361"/>
                  <a:pt x="2553963" y="952304"/>
                  <a:pt x="2663687" y="1007165"/>
                </a:cubicBezTo>
                <a:cubicBezTo>
                  <a:pt x="2766446" y="1058544"/>
                  <a:pt x="2643269" y="1013611"/>
                  <a:pt x="2743200" y="1046921"/>
                </a:cubicBezTo>
                <a:cubicBezTo>
                  <a:pt x="2767854" y="1071575"/>
                  <a:pt x="2776023" y="1083211"/>
                  <a:pt x="2809461" y="1099930"/>
                </a:cubicBezTo>
                <a:cubicBezTo>
                  <a:pt x="2821955" y="1106177"/>
                  <a:pt x="2837006" y="1106398"/>
                  <a:pt x="2849217" y="1113182"/>
                </a:cubicBezTo>
                <a:cubicBezTo>
                  <a:pt x="2877063" y="1128652"/>
                  <a:pt x="2900239" y="1151946"/>
                  <a:pt x="2928730" y="1166191"/>
                </a:cubicBezTo>
                <a:cubicBezTo>
                  <a:pt x="2946400" y="1175026"/>
                  <a:pt x="2964587" y="1182894"/>
                  <a:pt x="2981739" y="1192695"/>
                </a:cubicBezTo>
                <a:cubicBezTo>
                  <a:pt x="2995568" y="1200597"/>
                  <a:pt x="3007249" y="1212077"/>
                  <a:pt x="3021495" y="1219200"/>
                </a:cubicBezTo>
                <a:cubicBezTo>
                  <a:pt x="3068390" y="1242648"/>
                  <a:pt x="3159574" y="1264513"/>
                  <a:pt x="3193774" y="1298713"/>
                </a:cubicBezTo>
                <a:cubicBezTo>
                  <a:pt x="3229914" y="1334853"/>
                  <a:pt x="3241205" y="1349892"/>
                  <a:pt x="3286539" y="1378226"/>
                </a:cubicBezTo>
                <a:cubicBezTo>
                  <a:pt x="3303291" y="1388696"/>
                  <a:pt x="3323472" y="1393248"/>
                  <a:pt x="3339547" y="1404730"/>
                </a:cubicBezTo>
                <a:cubicBezTo>
                  <a:pt x="3354798" y="1415623"/>
                  <a:pt x="3364906" y="1432488"/>
                  <a:pt x="3379304" y="1444486"/>
                </a:cubicBezTo>
                <a:cubicBezTo>
                  <a:pt x="3391540" y="1454682"/>
                  <a:pt x="3407157" y="1460409"/>
                  <a:pt x="3419061" y="1470991"/>
                </a:cubicBezTo>
                <a:cubicBezTo>
                  <a:pt x="3447076" y="1495893"/>
                  <a:pt x="3467386" y="1529712"/>
                  <a:pt x="3498574" y="1550504"/>
                </a:cubicBezTo>
                <a:cubicBezTo>
                  <a:pt x="3511826" y="1559339"/>
                  <a:pt x="3525893" y="1567058"/>
                  <a:pt x="3538330" y="1577008"/>
                </a:cubicBezTo>
                <a:cubicBezTo>
                  <a:pt x="3548086" y="1584813"/>
                  <a:pt x="3554438" y="1596582"/>
                  <a:pt x="3564834" y="1603513"/>
                </a:cubicBezTo>
                <a:cubicBezTo>
                  <a:pt x="3606987" y="1631615"/>
                  <a:pt x="3638194" y="1633566"/>
                  <a:pt x="3684104" y="1656521"/>
                </a:cubicBezTo>
                <a:cubicBezTo>
                  <a:pt x="3698350" y="1663644"/>
                  <a:pt x="3709615" y="1675903"/>
                  <a:pt x="3723861" y="1683026"/>
                </a:cubicBezTo>
                <a:cubicBezTo>
                  <a:pt x="3760868" y="1701530"/>
                  <a:pt x="3822197" y="1704647"/>
                  <a:pt x="3856382" y="1709530"/>
                </a:cubicBezTo>
                <a:cubicBezTo>
                  <a:pt x="3940313" y="1705113"/>
                  <a:pt x="4024443" y="1703559"/>
                  <a:pt x="4108174" y="1696278"/>
                </a:cubicBezTo>
                <a:cubicBezTo>
                  <a:pt x="4126319" y="1694700"/>
                  <a:pt x="4142969" y="1683026"/>
                  <a:pt x="4161182" y="1683026"/>
                </a:cubicBezTo>
                <a:cubicBezTo>
                  <a:pt x="4302608" y="1683026"/>
                  <a:pt x="4443895" y="1691861"/>
                  <a:pt x="4585252" y="1696278"/>
                </a:cubicBezTo>
                <a:cubicBezTo>
                  <a:pt x="4683872" y="1729151"/>
                  <a:pt x="4552238" y="1678688"/>
                  <a:pt x="4678017" y="1762539"/>
                </a:cubicBezTo>
                <a:cubicBezTo>
                  <a:pt x="4691269" y="1771374"/>
                  <a:pt x="4705870" y="1778462"/>
                  <a:pt x="4717774" y="1789043"/>
                </a:cubicBezTo>
                <a:cubicBezTo>
                  <a:pt x="4745789" y="1813945"/>
                  <a:pt x="4766099" y="1847764"/>
                  <a:pt x="4797287" y="1868556"/>
                </a:cubicBezTo>
                <a:cubicBezTo>
                  <a:pt x="4850176" y="1903816"/>
                  <a:pt x="4922302" y="1944392"/>
                  <a:pt x="4956313" y="2001078"/>
                </a:cubicBezTo>
                <a:cubicBezTo>
                  <a:pt x="4969565" y="2023165"/>
                  <a:pt x="4983857" y="2044660"/>
                  <a:pt x="4996069" y="2067339"/>
                </a:cubicBezTo>
                <a:cubicBezTo>
                  <a:pt x="5014801" y="2102127"/>
                  <a:pt x="5027162" y="2140482"/>
                  <a:pt x="5049078" y="2173356"/>
                </a:cubicBezTo>
                <a:cubicBezTo>
                  <a:pt x="5066748" y="2199860"/>
                  <a:pt x="5079563" y="2230344"/>
                  <a:pt x="5102087" y="2252869"/>
                </a:cubicBezTo>
                <a:cubicBezTo>
                  <a:pt x="5160250" y="2311033"/>
                  <a:pt x="5181731" y="2326087"/>
                  <a:pt x="5221356" y="2425147"/>
                </a:cubicBezTo>
                <a:cubicBezTo>
                  <a:pt x="5245747" y="2486124"/>
                  <a:pt x="5297326" y="2620385"/>
                  <a:pt x="5327374" y="2650434"/>
                </a:cubicBezTo>
                <a:cubicBezTo>
                  <a:pt x="5358296" y="2681356"/>
                  <a:pt x="5383753" y="2718943"/>
                  <a:pt x="5420139" y="2743200"/>
                </a:cubicBezTo>
                <a:cubicBezTo>
                  <a:pt x="5470138" y="2776532"/>
                  <a:pt x="5471064" y="2775492"/>
                  <a:pt x="5526156" y="2822713"/>
                </a:cubicBezTo>
                <a:cubicBezTo>
                  <a:pt x="5535642" y="2830844"/>
                  <a:pt x="5543063" y="2841218"/>
                  <a:pt x="5552661" y="2849217"/>
                </a:cubicBezTo>
                <a:cubicBezTo>
                  <a:pt x="5583589" y="2874990"/>
                  <a:pt x="5608197" y="2885507"/>
                  <a:pt x="5632174" y="2915478"/>
                </a:cubicBezTo>
                <a:cubicBezTo>
                  <a:pt x="5642123" y="2927915"/>
                  <a:pt x="5645426" y="2946399"/>
                  <a:pt x="5658678" y="2955234"/>
                </a:cubicBezTo>
                <a:cubicBezTo>
                  <a:pt x="5673833" y="2965337"/>
                  <a:pt x="5694017" y="2964069"/>
                  <a:pt x="5711687" y="2968486"/>
                </a:cubicBezTo>
                <a:cubicBezTo>
                  <a:pt x="5747026" y="2990573"/>
                  <a:pt x="5781119" y="3014791"/>
                  <a:pt x="5817704" y="3034747"/>
                </a:cubicBezTo>
                <a:cubicBezTo>
                  <a:pt x="5829968" y="3041436"/>
                  <a:pt x="5845197" y="3041311"/>
                  <a:pt x="5857461" y="3048000"/>
                </a:cubicBezTo>
                <a:cubicBezTo>
                  <a:pt x="5894046" y="3067955"/>
                  <a:pt x="5926204" y="3095623"/>
                  <a:pt x="5963478" y="3114260"/>
                </a:cubicBezTo>
                <a:cubicBezTo>
                  <a:pt x="6055877" y="3160459"/>
                  <a:pt x="6112986" y="3177349"/>
                  <a:pt x="6202017" y="3207026"/>
                </a:cubicBezTo>
                <a:cubicBezTo>
                  <a:pt x="6215269" y="3211443"/>
                  <a:pt x="6227995" y="3217982"/>
                  <a:pt x="6241774" y="3220278"/>
                </a:cubicBezTo>
                <a:lnTo>
                  <a:pt x="6321287" y="3233530"/>
                </a:lnTo>
                <a:cubicBezTo>
                  <a:pt x="6334539" y="3237947"/>
                  <a:pt x="6347299" y="3244283"/>
                  <a:pt x="6361043" y="3246782"/>
                </a:cubicBezTo>
                <a:cubicBezTo>
                  <a:pt x="6532991" y="3278045"/>
                  <a:pt x="6651951" y="3253659"/>
                  <a:pt x="6851374" y="3246782"/>
                </a:cubicBezTo>
                <a:lnTo>
                  <a:pt x="7129669" y="3220278"/>
                </a:lnTo>
                <a:cubicBezTo>
                  <a:pt x="7400761" y="3198876"/>
                  <a:pt x="7277068" y="3218418"/>
                  <a:pt x="7474226" y="3193773"/>
                </a:cubicBezTo>
                <a:cubicBezTo>
                  <a:pt x="7508173" y="3189529"/>
                  <a:pt x="7609659" y="3174638"/>
                  <a:pt x="7646504" y="3167269"/>
                </a:cubicBezTo>
                <a:cubicBezTo>
                  <a:pt x="7664364" y="3163697"/>
                  <a:pt x="7681733" y="3157968"/>
                  <a:pt x="7699513" y="3154017"/>
                </a:cubicBezTo>
                <a:cubicBezTo>
                  <a:pt x="7755079" y="3141669"/>
                  <a:pt x="7787746" y="3137103"/>
                  <a:pt x="7845287" y="3127513"/>
                </a:cubicBezTo>
                <a:cubicBezTo>
                  <a:pt x="7867374" y="3118678"/>
                  <a:pt x="7889891" y="3110852"/>
                  <a:pt x="7911547" y="3101008"/>
                </a:cubicBezTo>
                <a:cubicBezTo>
                  <a:pt x="7938524" y="3088746"/>
                  <a:pt x="7961688" y="3065168"/>
                  <a:pt x="7991061" y="3061252"/>
                </a:cubicBezTo>
                <a:cubicBezTo>
                  <a:pt x="8030711" y="3055965"/>
                  <a:pt x="8070574" y="3070087"/>
                  <a:pt x="8110330" y="3074504"/>
                </a:cubicBezTo>
                <a:cubicBezTo>
                  <a:pt x="8137879" y="3091722"/>
                  <a:pt x="8224212" y="3150340"/>
                  <a:pt x="8269356" y="3167269"/>
                </a:cubicBezTo>
                <a:cubicBezTo>
                  <a:pt x="8286410" y="3173664"/>
                  <a:pt x="8304852" y="3175517"/>
                  <a:pt x="8322365" y="3180521"/>
                </a:cubicBezTo>
                <a:cubicBezTo>
                  <a:pt x="8335796" y="3184358"/>
                  <a:pt x="8348569" y="3190385"/>
                  <a:pt x="8362121" y="3193773"/>
                </a:cubicBezTo>
                <a:lnTo>
                  <a:pt x="8468139" y="3220278"/>
                </a:lnTo>
                <a:cubicBezTo>
                  <a:pt x="8538817" y="3211443"/>
                  <a:pt x="8610329" y="3207742"/>
                  <a:pt x="8680174" y="3193773"/>
                </a:cubicBezTo>
                <a:cubicBezTo>
                  <a:pt x="8699545" y="3189899"/>
                  <a:pt x="8714685" y="3174205"/>
                  <a:pt x="8733182" y="3167269"/>
                </a:cubicBezTo>
                <a:cubicBezTo>
                  <a:pt x="8771633" y="3152850"/>
                  <a:pt x="8845096" y="3145602"/>
                  <a:pt x="8878956" y="3140765"/>
                </a:cubicBezTo>
                <a:cubicBezTo>
                  <a:pt x="8910326" y="3130309"/>
                  <a:pt x="8952995" y="3114260"/>
                  <a:pt x="8984974" y="3114260"/>
                </a:cubicBezTo>
                <a:cubicBezTo>
                  <a:pt x="9007498" y="3114260"/>
                  <a:pt x="9029147" y="3123095"/>
                  <a:pt x="9051234" y="3127513"/>
                </a:cubicBezTo>
                <a:cubicBezTo>
                  <a:pt x="9086573" y="3145182"/>
                  <a:pt x="9124378" y="3158604"/>
                  <a:pt x="9157252" y="3180521"/>
                </a:cubicBezTo>
                <a:cubicBezTo>
                  <a:pt x="9170504" y="3189356"/>
                  <a:pt x="9181898" y="3201989"/>
                  <a:pt x="9197008" y="3207026"/>
                </a:cubicBezTo>
                <a:cubicBezTo>
                  <a:pt x="9209580" y="3211217"/>
                  <a:pt x="9223513" y="3207026"/>
                  <a:pt x="9236765" y="3207026"/>
                </a:cubicBezTo>
              </a:path>
            </a:pathLst>
          </a:custGeom>
          <a:ln w="539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EAFED7D8-E056-5F42-9A66-1256CCCE9F5E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534680" y="6215040"/>
            <a:ext cx="1245600" cy="575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0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0.00278 0.071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44444E-6 2.96296E-6 L -0.00209 0.063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" presetClass="exit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3EFBF51-332A-9748-886D-AAB15B9C0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048" y="-579"/>
            <a:ext cx="3594119" cy="3149347"/>
          </a:xfrm>
          <a:prstGeom prst="rect">
            <a:avLst/>
          </a:prstGeom>
        </p:spPr>
      </p:pic>
      <p:pic>
        <p:nvPicPr>
          <p:cNvPr id="102" name="Picture 9"/>
          <p:cNvPicPr/>
          <p:nvPr/>
        </p:nvPicPr>
        <p:blipFill>
          <a:blip r:embed="rId4"/>
          <a:stretch/>
        </p:blipFill>
        <p:spPr>
          <a:xfrm>
            <a:off x="4208400" y="6213600"/>
            <a:ext cx="1646640" cy="575640"/>
          </a:xfrm>
          <a:prstGeom prst="rect">
            <a:avLst/>
          </a:prstGeom>
          <a:ln>
            <a:noFill/>
          </a:ln>
        </p:spPr>
      </p:pic>
      <p:pic>
        <p:nvPicPr>
          <p:cNvPr id="103" name="Picture 5"/>
          <p:cNvPicPr/>
          <p:nvPr/>
        </p:nvPicPr>
        <p:blipFill>
          <a:blip r:embed="rId5"/>
          <a:stretch/>
        </p:blipFill>
        <p:spPr>
          <a:xfrm>
            <a:off x="6230520" y="6213600"/>
            <a:ext cx="1184040" cy="575640"/>
          </a:xfrm>
          <a:prstGeom prst="rect">
            <a:avLst/>
          </a:prstGeom>
          <a:ln>
            <a:noFill/>
          </a:ln>
        </p:spPr>
      </p:pic>
      <p:pic>
        <p:nvPicPr>
          <p:cNvPr id="104" name="Picture 6"/>
          <p:cNvPicPr/>
          <p:nvPr/>
        </p:nvPicPr>
        <p:blipFill>
          <a:blip r:embed="rId6"/>
          <a:stretch/>
        </p:blipFill>
        <p:spPr>
          <a:xfrm>
            <a:off x="3155400" y="6213600"/>
            <a:ext cx="677520" cy="575640"/>
          </a:xfrm>
          <a:prstGeom prst="rect">
            <a:avLst/>
          </a:prstGeom>
          <a:ln>
            <a:noFill/>
          </a:ln>
        </p:spPr>
      </p:pic>
      <p:pic>
        <p:nvPicPr>
          <p:cNvPr id="105" name="Picture 2"/>
          <p:cNvPicPr/>
          <p:nvPr/>
        </p:nvPicPr>
        <p:blipFill>
          <a:blip r:embed="rId7"/>
          <a:stretch/>
        </p:blipFill>
        <p:spPr>
          <a:xfrm>
            <a:off x="7790040" y="6213600"/>
            <a:ext cx="781920" cy="575640"/>
          </a:xfrm>
          <a:prstGeom prst="rect">
            <a:avLst/>
          </a:prstGeom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1A979DF-A6B2-C14A-9183-A1DD0D2EA0B6}"/>
              </a:ext>
            </a:extLst>
          </p:cNvPr>
          <p:cNvSpPr txBox="1"/>
          <p:nvPr/>
        </p:nvSpPr>
        <p:spPr>
          <a:xfrm>
            <a:off x="284657" y="463383"/>
            <a:ext cx="849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 &amp; Moon: the tides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4D66A5-C8B1-4648-A6BA-C4EE849740DF}"/>
              </a:ext>
            </a:extLst>
          </p:cNvPr>
          <p:cNvSpPr txBox="1"/>
          <p:nvPr/>
        </p:nvSpPr>
        <p:spPr>
          <a:xfrm>
            <a:off x="3155400" y="1936669"/>
            <a:ext cx="53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49DAE4EA-39E4-EA40-8B4B-650F9871651D}"/>
              </a:ext>
            </a:extLst>
          </p:cNvPr>
          <p:cNvSpPr/>
          <p:nvPr/>
        </p:nvSpPr>
        <p:spPr>
          <a:xfrm rot="21276572">
            <a:off x="245057" y="4751289"/>
            <a:ext cx="9172722" cy="1469551"/>
          </a:xfrm>
          <a:prstGeom prst="arc">
            <a:avLst>
              <a:gd name="adj1" fmla="val 10983329"/>
              <a:gd name="adj2" fmla="val 21295143"/>
            </a:avLst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BC940148-DB40-A943-993C-82FB3AAAA8D2}"/>
              </a:ext>
            </a:extLst>
          </p:cNvPr>
          <p:cNvSpPr/>
          <p:nvPr/>
        </p:nvSpPr>
        <p:spPr>
          <a:xfrm>
            <a:off x="1404537" y="2265892"/>
            <a:ext cx="7310380" cy="2563503"/>
          </a:xfrm>
          <a:custGeom>
            <a:avLst/>
            <a:gdLst>
              <a:gd name="connsiteX0" fmla="*/ 0 w 9236765"/>
              <a:gd name="connsiteY0" fmla="*/ 39756 h 3262334"/>
              <a:gd name="connsiteX1" fmla="*/ 92765 w 9236765"/>
              <a:gd name="connsiteY1" fmla="*/ 26504 h 3262334"/>
              <a:gd name="connsiteX2" fmla="*/ 132521 w 9236765"/>
              <a:gd name="connsiteY2" fmla="*/ 13252 h 3262334"/>
              <a:gd name="connsiteX3" fmla="*/ 238539 w 9236765"/>
              <a:gd name="connsiteY3" fmla="*/ 0 h 3262334"/>
              <a:gd name="connsiteX4" fmla="*/ 583095 w 9236765"/>
              <a:gd name="connsiteY4" fmla="*/ 13252 h 3262334"/>
              <a:gd name="connsiteX5" fmla="*/ 689113 w 9236765"/>
              <a:gd name="connsiteY5" fmla="*/ 26504 h 3262334"/>
              <a:gd name="connsiteX6" fmla="*/ 808382 w 9236765"/>
              <a:gd name="connsiteY6" fmla="*/ 39756 h 3262334"/>
              <a:gd name="connsiteX7" fmla="*/ 861391 w 9236765"/>
              <a:gd name="connsiteY7" fmla="*/ 53008 h 3262334"/>
              <a:gd name="connsiteX8" fmla="*/ 927652 w 9236765"/>
              <a:gd name="connsiteY8" fmla="*/ 66260 h 3262334"/>
              <a:gd name="connsiteX9" fmla="*/ 967408 w 9236765"/>
              <a:gd name="connsiteY9" fmla="*/ 79513 h 3262334"/>
              <a:gd name="connsiteX10" fmla="*/ 1020417 w 9236765"/>
              <a:gd name="connsiteY10" fmla="*/ 92765 h 3262334"/>
              <a:gd name="connsiteX11" fmla="*/ 1139687 w 9236765"/>
              <a:gd name="connsiteY11" fmla="*/ 159026 h 3262334"/>
              <a:gd name="connsiteX12" fmla="*/ 1179443 w 9236765"/>
              <a:gd name="connsiteY12" fmla="*/ 198782 h 3262334"/>
              <a:gd name="connsiteX13" fmla="*/ 1272208 w 9236765"/>
              <a:gd name="connsiteY13" fmla="*/ 238539 h 3262334"/>
              <a:gd name="connsiteX14" fmla="*/ 1311965 w 9236765"/>
              <a:gd name="connsiteY14" fmla="*/ 265043 h 3262334"/>
              <a:gd name="connsiteX15" fmla="*/ 1391478 w 9236765"/>
              <a:gd name="connsiteY15" fmla="*/ 278295 h 3262334"/>
              <a:gd name="connsiteX16" fmla="*/ 1444487 w 9236765"/>
              <a:gd name="connsiteY16" fmla="*/ 291547 h 3262334"/>
              <a:gd name="connsiteX17" fmla="*/ 1484243 w 9236765"/>
              <a:gd name="connsiteY17" fmla="*/ 304800 h 3262334"/>
              <a:gd name="connsiteX18" fmla="*/ 1722782 w 9236765"/>
              <a:gd name="connsiteY18" fmla="*/ 318052 h 3262334"/>
              <a:gd name="connsiteX19" fmla="*/ 1802295 w 9236765"/>
              <a:gd name="connsiteY19" fmla="*/ 331304 h 3262334"/>
              <a:gd name="connsiteX20" fmla="*/ 1921565 w 9236765"/>
              <a:gd name="connsiteY20" fmla="*/ 397565 h 3262334"/>
              <a:gd name="connsiteX21" fmla="*/ 1961321 w 9236765"/>
              <a:gd name="connsiteY21" fmla="*/ 437321 h 3262334"/>
              <a:gd name="connsiteX22" fmla="*/ 1987826 w 9236765"/>
              <a:gd name="connsiteY22" fmla="*/ 490330 h 3262334"/>
              <a:gd name="connsiteX23" fmla="*/ 2040834 w 9236765"/>
              <a:gd name="connsiteY23" fmla="*/ 569843 h 3262334"/>
              <a:gd name="connsiteX24" fmla="*/ 2067339 w 9236765"/>
              <a:gd name="connsiteY24" fmla="*/ 609600 h 3262334"/>
              <a:gd name="connsiteX25" fmla="*/ 2107095 w 9236765"/>
              <a:gd name="connsiteY25" fmla="*/ 702365 h 3262334"/>
              <a:gd name="connsiteX26" fmla="*/ 2120347 w 9236765"/>
              <a:gd name="connsiteY26" fmla="*/ 742121 h 3262334"/>
              <a:gd name="connsiteX27" fmla="*/ 2146852 w 9236765"/>
              <a:gd name="connsiteY27" fmla="*/ 768626 h 3262334"/>
              <a:gd name="connsiteX28" fmla="*/ 2252869 w 9236765"/>
              <a:gd name="connsiteY28" fmla="*/ 821634 h 3262334"/>
              <a:gd name="connsiteX29" fmla="*/ 2372139 w 9236765"/>
              <a:gd name="connsiteY29" fmla="*/ 887895 h 3262334"/>
              <a:gd name="connsiteX30" fmla="*/ 2425147 w 9236765"/>
              <a:gd name="connsiteY30" fmla="*/ 901147 h 3262334"/>
              <a:gd name="connsiteX31" fmla="*/ 2584174 w 9236765"/>
              <a:gd name="connsiteY31" fmla="*/ 967408 h 3262334"/>
              <a:gd name="connsiteX32" fmla="*/ 2663687 w 9236765"/>
              <a:gd name="connsiteY32" fmla="*/ 1007165 h 3262334"/>
              <a:gd name="connsiteX33" fmla="*/ 2743200 w 9236765"/>
              <a:gd name="connsiteY33" fmla="*/ 1046921 h 3262334"/>
              <a:gd name="connsiteX34" fmla="*/ 2809461 w 9236765"/>
              <a:gd name="connsiteY34" fmla="*/ 1099930 h 3262334"/>
              <a:gd name="connsiteX35" fmla="*/ 2849217 w 9236765"/>
              <a:gd name="connsiteY35" fmla="*/ 1113182 h 3262334"/>
              <a:gd name="connsiteX36" fmla="*/ 2928730 w 9236765"/>
              <a:gd name="connsiteY36" fmla="*/ 1166191 h 3262334"/>
              <a:gd name="connsiteX37" fmla="*/ 2981739 w 9236765"/>
              <a:gd name="connsiteY37" fmla="*/ 1192695 h 3262334"/>
              <a:gd name="connsiteX38" fmla="*/ 3021495 w 9236765"/>
              <a:gd name="connsiteY38" fmla="*/ 1219200 h 3262334"/>
              <a:gd name="connsiteX39" fmla="*/ 3193774 w 9236765"/>
              <a:gd name="connsiteY39" fmla="*/ 1298713 h 3262334"/>
              <a:gd name="connsiteX40" fmla="*/ 3286539 w 9236765"/>
              <a:gd name="connsiteY40" fmla="*/ 1378226 h 3262334"/>
              <a:gd name="connsiteX41" fmla="*/ 3339547 w 9236765"/>
              <a:gd name="connsiteY41" fmla="*/ 1404730 h 3262334"/>
              <a:gd name="connsiteX42" fmla="*/ 3379304 w 9236765"/>
              <a:gd name="connsiteY42" fmla="*/ 1444486 h 3262334"/>
              <a:gd name="connsiteX43" fmla="*/ 3419061 w 9236765"/>
              <a:gd name="connsiteY43" fmla="*/ 1470991 h 3262334"/>
              <a:gd name="connsiteX44" fmla="*/ 3498574 w 9236765"/>
              <a:gd name="connsiteY44" fmla="*/ 1550504 h 3262334"/>
              <a:gd name="connsiteX45" fmla="*/ 3538330 w 9236765"/>
              <a:gd name="connsiteY45" fmla="*/ 1577008 h 3262334"/>
              <a:gd name="connsiteX46" fmla="*/ 3564834 w 9236765"/>
              <a:gd name="connsiteY46" fmla="*/ 1603513 h 3262334"/>
              <a:gd name="connsiteX47" fmla="*/ 3684104 w 9236765"/>
              <a:gd name="connsiteY47" fmla="*/ 1656521 h 3262334"/>
              <a:gd name="connsiteX48" fmla="*/ 3723861 w 9236765"/>
              <a:gd name="connsiteY48" fmla="*/ 1683026 h 3262334"/>
              <a:gd name="connsiteX49" fmla="*/ 3856382 w 9236765"/>
              <a:gd name="connsiteY49" fmla="*/ 1709530 h 3262334"/>
              <a:gd name="connsiteX50" fmla="*/ 4108174 w 9236765"/>
              <a:gd name="connsiteY50" fmla="*/ 1696278 h 3262334"/>
              <a:gd name="connsiteX51" fmla="*/ 4161182 w 9236765"/>
              <a:gd name="connsiteY51" fmla="*/ 1683026 h 3262334"/>
              <a:gd name="connsiteX52" fmla="*/ 4585252 w 9236765"/>
              <a:gd name="connsiteY52" fmla="*/ 1696278 h 3262334"/>
              <a:gd name="connsiteX53" fmla="*/ 4678017 w 9236765"/>
              <a:gd name="connsiteY53" fmla="*/ 1762539 h 3262334"/>
              <a:gd name="connsiteX54" fmla="*/ 4717774 w 9236765"/>
              <a:gd name="connsiteY54" fmla="*/ 1789043 h 3262334"/>
              <a:gd name="connsiteX55" fmla="*/ 4797287 w 9236765"/>
              <a:gd name="connsiteY55" fmla="*/ 1868556 h 3262334"/>
              <a:gd name="connsiteX56" fmla="*/ 4956313 w 9236765"/>
              <a:gd name="connsiteY56" fmla="*/ 2001078 h 3262334"/>
              <a:gd name="connsiteX57" fmla="*/ 4996069 w 9236765"/>
              <a:gd name="connsiteY57" fmla="*/ 2067339 h 3262334"/>
              <a:gd name="connsiteX58" fmla="*/ 5049078 w 9236765"/>
              <a:gd name="connsiteY58" fmla="*/ 2173356 h 3262334"/>
              <a:gd name="connsiteX59" fmla="*/ 5102087 w 9236765"/>
              <a:gd name="connsiteY59" fmla="*/ 2252869 h 3262334"/>
              <a:gd name="connsiteX60" fmla="*/ 5221356 w 9236765"/>
              <a:gd name="connsiteY60" fmla="*/ 2425147 h 3262334"/>
              <a:gd name="connsiteX61" fmla="*/ 5327374 w 9236765"/>
              <a:gd name="connsiteY61" fmla="*/ 2650434 h 3262334"/>
              <a:gd name="connsiteX62" fmla="*/ 5420139 w 9236765"/>
              <a:gd name="connsiteY62" fmla="*/ 2743200 h 3262334"/>
              <a:gd name="connsiteX63" fmla="*/ 5526156 w 9236765"/>
              <a:gd name="connsiteY63" fmla="*/ 2822713 h 3262334"/>
              <a:gd name="connsiteX64" fmla="*/ 5552661 w 9236765"/>
              <a:gd name="connsiteY64" fmla="*/ 2849217 h 3262334"/>
              <a:gd name="connsiteX65" fmla="*/ 5632174 w 9236765"/>
              <a:gd name="connsiteY65" fmla="*/ 2915478 h 3262334"/>
              <a:gd name="connsiteX66" fmla="*/ 5658678 w 9236765"/>
              <a:gd name="connsiteY66" fmla="*/ 2955234 h 3262334"/>
              <a:gd name="connsiteX67" fmla="*/ 5711687 w 9236765"/>
              <a:gd name="connsiteY67" fmla="*/ 2968486 h 3262334"/>
              <a:gd name="connsiteX68" fmla="*/ 5817704 w 9236765"/>
              <a:gd name="connsiteY68" fmla="*/ 3034747 h 3262334"/>
              <a:gd name="connsiteX69" fmla="*/ 5857461 w 9236765"/>
              <a:gd name="connsiteY69" fmla="*/ 3048000 h 3262334"/>
              <a:gd name="connsiteX70" fmla="*/ 5963478 w 9236765"/>
              <a:gd name="connsiteY70" fmla="*/ 3114260 h 3262334"/>
              <a:gd name="connsiteX71" fmla="*/ 6202017 w 9236765"/>
              <a:gd name="connsiteY71" fmla="*/ 3207026 h 3262334"/>
              <a:gd name="connsiteX72" fmla="*/ 6241774 w 9236765"/>
              <a:gd name="connsiteY72" fmla="*/ 3220278 h 3262334"/>
              <a:gd name="connsiteX73" fmla="*/ 6321287 w 9236765"/>
              <a:gd name="connsiteY73" fmla="*/ 3233530 h 3262334"/>
              <a:gd name="connsiteX74" fmla="*/ 6361043 w 9236765"/>
              <a:gd name="connsiteY74" fmla="*/ 3246782 h 3262334"/>
              <a:gd name="connsiteX75" fmla="*/ 6851374 w 9236765"/>
              <a:gd name="connsiteY75" fmla="*/ 3246782 h 3262334"/>
              <a:gd name="connsiteX76" fmla="*/ 7129669 w 9236765"/>
              <a:gd name="connsiteY76" fmla="*/ 3220278 h 3262334"/>
              <a:gd name="connsiteX77" fmla="*/ 7474226 w 9236765"/>
              <a:gd name="connsiteY77" fmla="*/ 3193773 h 3262334"/>
              <a:gd name="connsiteX78" fmla="*/ 7646504 w 9236765"/>
              <a:gd name="connsiteY78" fmla="*/ 3167269 h 3262334"/>
              <a:gd name="connsiteX79" fmla="*/ 7699513 w 9236765"/>
              <a:gd name="connsiteY79" fmla="*/ 3154017 h 3262334"/>
              <a:gd name="connsiteX80" fmla="*/ 7845287 w 9236765"/>
              <a:gd name="connsiteY80" fmla="*/ 3127513 h 3262334"/>
              <a:gd name="connsiteX81" fmla="*/ 7911547 w 9236765"/>
              <a:gd name="connsiteY81" fmla="*/ 3101008 h 3262334"/>
              <a:gd name="connsiteX82" fmla="*/ 7991061 w 9236765"/>
              <a:gd name="connsiteY82" fmla="*/ 3061252 h 3262334"/>
              <a:gd name="connsiteX83" fmla="*/ 8110330 w 9236765"/>
              <a:gd name="connsiteY83" fmla="*/ 3074504 h 3262334"/>
              <a:gd name="connsiteX84" fmla="*/ 8269356 w 9236765"/>
              <a:gd name="connsiteY84" fmla="*/ 3167269 h 3262334"/>
              <a:gd name="connsiteX85" fmla="*/ 8322365 w 9236765"/>
              <a:gd name="connsiteY85" fmla="*/ 3180521 h 3262334"/>
              <a:gd name="connsiteX86" fmla="*/ 8362121 w 9236765"/>
              <a:gd name="connsiteY86" fmla="*/ 3193773 h 3262334"/>
              <a:gd name="connsiteX87" fmla="*/ 8468139 w 9236765"/>
              <a:gd name="connsiteY87" fmla="*/ 3220278 h 3262334"/>
              <a:gd name="connsiteX88" fmla="*/ 8680174 w 9236765"/>
              <a:gd name="connsiteY88" fmla="*/ 3193773 h 3262334"/>
              <a:gd name="connsiteX89" fmla="*/ 8733182 w 9236765"/>
              <a:gd name="connsiteY89" fmla="*/ 3167269 h 3262334"/>
              <a:gd name="connsiteX90" fmla="*/ 8878956 w 9236765"/>
              <a:gd name="connsiteY90" fmla="*/ 3140765 h 3262334"/>
              <a:gd name="connsiteX91" fmla="*/ 8984974 w 9236765"/>
              <a:gd name="connsiteY91" fmla="*/ 3114260 h 3262334"/>
              <a:gd name="connsiteX92" fmla="*/ 9051234 w 9236765"/>
              <a:gd name="connsiteY92" fmla="*/ 3127513 h 3262334"/>
              <a:gd name="connsiteX93" fmla="*/ 9157252 w 9236765"/>
              <a:gd name="connsiteY93" fmla="*/ 3180521 h 3262334"/>
              <a:gd name="connsiteX94" fmla="*/ 9197008 w 9236765"/>
              <a:gd name="connsiteY94" fmla="*/ 3207026 h 3262334"/>
              <a:gd name="connsiteX95" fmla="*/ 9236765 w 9236765"/>
              <a:gd name="connsiteY95" fmla="*/ 3207026 h 326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236765" h="3262334">
                <a:moveTo>
                  <a:pt x="0" y="39756"/>
                </a:moveTo>
                <a:cubicBezTo>
                  <a:pt x="30922" y="35339"/>
                  <a:pt x="62136" y="32630"/>
                  <a:pt x="92765" y="26504"/>
                </a:cubicBezTo>
                <a:cubicBezTo>
                  <a:pt x="106463" y="23765"/>
                  <a:pt x="118777" y="15751"/>
                  <a:pt x="132521" y="13252"/>
                </a:cubicBezTo>
                <a:cubicBezTo>
                  <a:pt x="167561" y="6881"/>
                  <a:pt x="203200" y="4417"/>
                  <a:pt x="238539" y="0"/>
                </a:cubicBezTo>
                <a:cubicBezTo>
                  <a:pt x="353391" y="4417"/>
                  <a:pt x="468356" y="6503"/>
                  <a:pt x="583095" y="13252"/>
                </a:cubicBezTo>
                <a:cubicBezTo>
                  <a:pt x="618648" y="15343"/>
                  <a:pt x="653743" y="22343"/>
                  <a:pt x="689113" y="26504"/>
                </a:cubicBezTo>
                <a:lnTo>
                  <a:pt x="808382" y="39756"/>
                </a:lnTo>
                <a:cubicBezTo>
                  <a:pt x="826052" y="44173"/>
                  <a:pt x="843611" y="49057"/>
                  <a:pt x="861391" y="53008"/>
                </a:cubicBezTo>
                <a:cubicBezTo>
                  <a:pt x="883379" y="57894"/>
                  <a:pt x="905800" y="60797"/>
                  <a:pt x="927652" y="66260"/>
                </a:cubicBezTo>
                <a:cubicBezTo>
                  <a:pt x="941204" y="69648"/>
                  <a:pt x="953977" y="75675"/>
                  <a:pt x="967408" y="79513"/>
                </a:cubicBezTo>
                <a:cubicBezTo>
                  <a:pt x="984921" y="84517"/>
                  <a:pt x="1002747" y="88348"/>
                  <a:pt x="1020417" y="92765"/>
                </a:cubicBezTo>
                <a:cubicBezTo>
                  <a:pt x="1111553" y="153522"/>
                  <a:pt x="1069711" y="135699"/>
                  <a:pt x="1139687" y="159026"/>
                </a:cubicBezTo>
                <a:cubicBezTo>
                  <a:pt x="1152939" y="172278"/>
                  <a:pt x="1164193" y="187889"/>
                  <a:pt x="1179443" y="198782"/>
                </a:cubicBezTo>
                <a:cubicBezTo>
                  <a:pt x="1243779" y="244736"/>
                  <a:pt x="1214536" y="209703"/>
                  <a:pt x="1272208" y="238539"/>
                </a:cubicBezTo>
                <a:cubicBezTo>
                  <a:pt x="1286454" y="245662"/>
                  <a:pt x="1296855" y="260006"/>
                  <a:pt x="1311965" y="265043"/>
                </a:cubicBezTo>
                <a:cubicBezTo>
                  <a:pt x="1337456" y="273540"/>
                  <a:pt x="1365130" y="273025"/>
                  <a:pt x="1391478" y="278295"/>
                </a:cubicBezTo>
                <a:cubicBezTo>
                  <a:pt x="1409338" y="281867"/>
                  <a:pt x="1426974" y="286543"/>
                  <a:pt x="1444487" y="291547"/>
                </a:cubicBezTo>
                <a:cubicBezTo>
                  <a:pt x="1457918" y="295385"/>
                  <a:pt x="1470337" y="303476"/>
                  <a:pt x="1484243" y="304800"/>
                </a:cubicBezTo>
                <a:cubicBezTo>
                  <a:pt x="1563520" y="312350"/>
                  <a:pt x="1643269" y="313635"/>
                  <a:pt x="1722782" y="318052"/>
                </a:cubicBezTo>
                <a:cubicBezTo>
                  <a:pt x="1749286" y="322469"/>
                  <a:pt x="1776065" y="325475"/>
                  <a:pt x="1802295" y="331304"/>
                </a:cubicBezTo>
                <a:cubicBezTo>
                  <a:pt x="1845147" y="340827"/>
                  <a:pt x="1892281" y="368281"/>
                  <a:pt x="1921565" y="397565"/>
                </a:cubicBezTo>
                <a:cubicBezTo>
                  <a:pt x="1934817" y="410817"/>
                  <a:pt x="1950428" y="422071"/>
                  <a:pt x="1961321" y="437321"/>
                </a:cubicBezTo>
                <a:cubicBezTo>
                  <a:pt x="1972804" y="453397"/>
                  <a:pt x="1977662" y="473390"/>
                  <a:pt x="1987826" y="490330"/>
                </a:cubicBezTo>
                <a:cubicBezTo>
                  <a:pt x="2004215" y="517645"/>
                  <a:pt x="2023165" y="543339"/>
                  <a:pt x="2040834" y="569843"/>
                </a:cubicBezTo>
                <a:lnTo>
                  <a:pt x="2067339" y="609600"/>
                </a:lnTo>
                <a:cubicBezTo>
                  <a:pt x="2098417" y="702835"/>
                  <a:pt x="2057969" y="587735"/>
                  <a:pt x="2107095" y="702365"/>
                </a:cubicBezTo>
                <a:cubicBezTo>
                  <a:pt x="2112598" y="715204"/>
                  <a:pt x="2113160" y="730143"/>
                  <a:pt x="2120347" y="742121"/>
                </a:cubicBezTo>
                <a:cubicBezTo>
                  <a:pt x="2126775" y="752835"/>
                  <a:pt x="2137095" y="760821"/>
                  <a:pt x="2146852" y="768626"/>
                </a:cubicBezTo>
                <a:cubicBezTo>
                  <a:pt x="2198024" y="809563"/>
                  <a:pt x="2184333" y="787366"/>
                  <a:pt x="2252869" y="821634"/>
                </a:cubicBezTo>
                <a:cubicBezTo>
                  <a:pt x="2303486" y="846943"/>
                  <a:pt x="2321082" y="868749"/>
                  <a:pt x="2372139" y="887895"/>
                </a:cubicBezTo>
                <a:cubicBezTo>
                  <a:pt x="2389193" y="894290"/>
                  <a:pt x="2407478" y="896730"/>
                  <a:pt x="2425147" y="901147"/>
                </a:cubicBezTo>
                <a:cubicBezTo>
                  <a:pt x="2547456" y="962301"/>
                  <a:pt x="2492834" y="944573"/>
                  <a:pt x="2584174" y="967408"/>
                </a:cubicBezTo>
                <a:cubicBezTo>
                  <a:pt x="2698099" y="1043361"/>
                  <a:pt x="2553963" y="952304"/>
                  <a:pt x="2663687" y="1007165"/>
                </a:cubicBezTo>
                <a:cubicBezTo>
                  <a:pt x="2766446" y="1058544"/>
                  <a:pt x="2643269" y="1013611"/>
                  <a:pt x="2743200" y="1046921"/>
                </a:cubicBezTo>
                <a:cubicBezTo>
                  <a:pt x="2767854" y="1071575"/>
                  <a:pt x="2776023" y="1083211"/>
                  <a:pt x="2809461" y="1099930"/>
                </a:cubicBezTo>
                <a:cubicBezTo>
                  <a:pt x="2821955" y="1106177"/>
                  <a:pt x="2837006" y="1106398"/>
                  <a:pt x="2849217" y="1113182"/>
                </a:cubicBezTo>
                <a:cubicBezTo>
                  <a:pt x="2877063" y="1128652"/>
                  <a:pt x="2900239" y="1151946"/>
                  <a:pt x="2928730" y="1166191"/>
                </a:cubicBezTo>
                <a:cubicBezTo>
                  <a:pt x="2946400" y="1175026"/>
                  <a:pt x="2964587" y="1182894"/>
                  <a:pt x="2981739" y="1192695"/>
                </a:cubicBezTo>
                <a:cubicBezTo>
                  <a:pt x="2995568" y="1200597"/>
                  <a:pt x="3007249" y="1212077"/>
                  <a:pt x="3021495" y="1219200"/>
                </a:cubicBezTo>
                <a:cubicBezTo>
                  <a:pt x="3068390" y="1242648"/>
                  <a:pt x="3159574" y="1264513"/>
                  <a:pt x="3193774" y="1298713"/>
                </a:cubicBezTo>
                <a:cubicBezTo>
                  <a:pt x="3229914" y="1334853"/>
                  <a:pt x="3241205" y="1349892"/>
                  <a:pt x="3286539" y="1378226"/>
                </a:cubicBezTo>
                <a:cubicBezTo>
                  <a:pt x="3303291" y="1388696"/>
                  <a:pt x="3323472" y="1393248"/>
                  <a:pt x="3339547" y="1404730"/>
                </a:cubicBezTo>
                <a:cubicBezTo>
                  <a:pt x="3354798" y="1415623"/>
                  <a:pt x="3364906" y="1432488"/>
                  <a:pt x="3379304" y="1444486"/>
                </a:cubicBezTo>
                <a:cubicBezTo>
                  <a:pt x="3391540" y="1454682"/>
                  <a:pt x="3407157" y="1460409"/>
                  <a:pt x="3419061" y="1470991"/>
                </a:cubicBezTo>
                <a:cubicBezTo>
                  <a:pt x="3447076" y="1495893"/>
                  <a:pt x="3467386" y="1529712"/>
                  <a:pt x="3498574" y="1550504"/>
                </a:cubicBezTo>
                <a:cubicBezTo>
                  <a:pt x="3511826" y="1559339"/>
                  <a:pt x="3525893" y="1567058"/>
                  <a:pt x="3538330" y="1577008"/>
                </a:cubicBezTo>
                <a:cubicBezTo>
                  <a:pt x="3548086" y="1584813"/>
                  <a:pt x="3554438" y="1596582"/>
                  <a:pt x="3564834" y="1603513"/>
                </a:cubicBezTo>
                <a:cubicBezTo>
                  <a:pt x="3606987" y="1631615"/>
                  <a:pt x="3638194" y="1633566"/>
                  <a:pt x="3684104" y="1656521"/>
                </a:cubicBezTo>
                <a:cubicBezTo>
                  <a:pt x="3698350" y="1663644"/>
                  <a:pt x="3709615" y="1675903"/>
                  <a:pt x="3723861" y="1683026"/>
                </a:cubicBezTo>
                <a:cubicBezTo>
                  <a:pt x="3760868" y="1701530"/>
                  <a:pt x="3822197" y="1704647"/>
                  <a:pt x="3856382" y="1709530"/>
                </a:cubicBezTo>
                <a:cubicBezTo>
                  <a:pt x="3940313" y="1705113"/>
                  <a:pt x="4024443" y="1703559"/>
                  <a:pt x="4108174" y="1696278"/>
                </a:cubicBezTo>
                <a:cubicBezTo>
                  <a:pt x="4126319" y="1694700"/>
                  <a:pt x="4142969" y="1683026"/>
                  <a:pt x="4161182" y="1683026"/>
                </a:cubicBezTo>
                <a:cubicBezTo>
                  <a:pt x="4302608" y="1683026"/>
                  <a:pt x="4443895" y="1691861"/>
                  <a:pt x="4585252" y="1696278"/>
                </a:cubicBezTo>
                <a:cubicBezTo>
                  <a:pt x="4683872" y="1729151"/>
                  <a:pt x="4552238" y="1678688"/>
                  <a:pt x="4678017" y="1762539"/>
                </a:cubicBezTo>
                <a:cubicBezTo>
                  <a:pt x="4691269" y="1771374"/>
                  <a:pt x="4705870" y="1778462"/>
                  <a:pt x="4717774" y="1789043"/>
                </a:cubicBezTo>
                <a:cubicBezTo>
                  <a:pt x="4745789" y="1813945"/>
                  <a:pt x="4766099" y="1847764"/>
                  <a:pt x="4797287" y="1868556"/>
                </a:cubicBezTo>
                <a:cubicBezTo>
                  <a:pt x="4850176" y="1903816"/>
                  <a:pt x="4922302" y="1944392"/>
                  <a:pt x="4956313" y="2001078"/>
                </a:cubicBezTo>
                <a:cubicBezTo>
                  <a:pt x="4969565" y="2023165"/>
                  <a:pt x="4983857" y="2044660"/>
                  <a:pt x="4996069" y="2067339"/>
                </a:cubicBezTo>
                <a:cubicBezTo>
                  <a:pt x="5014801" y="2102127"/>
                  <a:pt x="5027162" y="2140482"/>
                  <a:pt x="5049078" y="2173356"/>
                </a:cubicBezTo>
                <a:cubicBezTo>
                  <a:pt x="5066748" y="2199860"/>
                  <a:pt x="5079563" y="2230344"/>
                  <a:pt x="5102087" y="2252869"/>
                </a:cubicBezTo>
                <a:cubicBezTo>
                  <a:pt x="5160250" y="2311033"/>
                  <a:pt x="5181731" y="2326087"/>
                  <a:pt x="5221356" y="2425147"/>
                </a:cubicBezTo>
                <a:cubicBezTo>
                  <a:pt x="5245747" y="2486124"/>
                  <a:pt x="5297326" y="2620385"/>
                  <a:pt x="5327374" y="2650434"/>
                </a:cubicBezTo>
                <a:cubicBezTo>
                  <a:pt x="5358296" y="2681356"/>
                  <a:pt x="5383753" y="2718943"/>
                  <a:pt x="5420139" y="2743200"/>
                </a:cubicBezTo>
                <a:cubicBezTo>
                  <a:pt x="5470138" y="2776532"/>
                  <a:pt x="5471064" y="2775492"/>
                  <a:pt x="5526156" y="2822713"/>
                </a:cubicBezTo>
                <a:cubicBezTo>
                  <a:pt x="5535642" y="2830844"/>
                  <a:pt x="5543063" y="2841218"/>
                  <a:pt x="5552661" y="2849217"/>
                </a:cubicBezTo>
                <a:cubicBezTo>
                  <a:pt x="5583589" y="2874990"/>
                  <a:pt x="5608197" y="2885507"/>
                  <a:pt x="5632174" y="2915478"/>
                </a:cubicBezTo>
                <a:cubicBezTo>
                  <a:pt x="5642123" y="2927915"/>
                  <a:pt x="5645426" y="2946399"/>
                  <a:pt x="5658678" y="2955234"/>
                </a:cubicBezTo>
                <a:cubicBezTo>
                  <a:pt x="5673833" y="2965337"/>
                  <a:pt x="5694017" y="2964069"/>
                  <a:pt x="5711687" y="2968486"/>
                </a:cubicBezTo>
                <a:cubicBezTo>
                  <a:pt x="5747026" y="2990573"/>
                  <a:pt x="5781119" y="3014791"/>
                  <a:pt x="5817704" y="3034747"/>
                </a:cubicBezTo>
                <a:cubicBezTo>
                  <a:pt x="5829968" y="3041436"/>
                  <a:pt x="5845197" y="3041311"/>
                  <a:pt x="5857461" y="3048000"/>
                </a:cubicBezTo>
                <a:cubicBezTo>
                  <a:pt x="5894046" y="3067955"/>
                  <a:pt x="5926204" y="3095623"/>
                  <a:pt x="5963478" y="3114260"/>
                </a:cubicBezTo>
                <a:cubicBezTo>
                  <a:pt x="6055877" y="3160459"/>
                  <a:pt x="6112986" y="3177349"/>
                  <a:pt x="6202017" y="3207026"/>
                </a:cubicBezTo>
                <a:cubicBezTo>
                  <a:pt x="6215269" y="3211443"/>
                  <a:pt x="6227995" y="3217982"/>
                  <a:pt x="6241774" y="3220278"/>
                </a:cubicBezTo>
                <a:lnTo>
                  <a:pt x="6321287" y="3233530"/>
                </a:lnTo>
                <a:cubicBezTo>
                  <a:pt x="6334539" y="3237947"/>
                  <a:pt x="6347299" y="3244283"/>
                  <a:pt x="6361043" y="3246782"/>
                </a:cubicBezTo>
                <a:cubicBezTo>
                  <a:pt x="6532991" y="3278045"/>
                  <a:pt x="6651951" y="3253659"/>
                  <a:pt x="6851374" y="3246782"/>
                </a:cubicBezTo>
                <a:lnTo>
                  <a:pt x="7129669" y="3220278"/>
                </a:lnTo>
                <a:cubicBezTo>
                  <a:pt x="7400761" y="3198876"/>
                  <a:pt x="7277068" y="3218418"/>
                  <a:pt x="7474226" y="3193773"/>
                </a:cubicBezTo>
                <a:cubicBezTo>
                  <a:pt x="7508173" y="3189529"/>
                  <a:pt x="7609659" y="3174638"/>
                  <a:pt x="7646504" y="3167269"/>
                </a:cubicBezTo>
                <a:cubicBezTo>
                  <a:pt x="7664364" y="3163697"/>
                  <a:pt x="7681733" y="3157968"/>
                  <a:pt x="7699513" y="3154017"/>
                </a:cubicBezTo>
                <a:cubicBezTo>
                  <a:pt x="7755079" y="3141669"/>
                  <a:pt x="7787746" y="3137103"/>
                  <a:pt x="7845287" y="3127513"/>
                </a:cubicBezTo>
                <a:cubicBezTo>
                  <a:pt x="7867374" y="3118678"/>
                  <a:pt x="7889891" y="3110852"/>
                  <a:pt x="7911547" y="3101008"/>
                </a:cubicBezTo>
                <a:cubicBezTo>
                  <a:pt x="7938524" y="3088746"/>
                  <a:pt x="7961688" y="3065168"/>
                  <a:pt x="7991061" y="3061252"/>
                </a:cubicBezTo>
                <a:cubicBezTo>
                  <a:pt x="8030711" y="3055965"/>
                  <a:pt x="8070574" y="3070087"/>
                  <a:pt x="8110330" y="3074504"/>
                </a:cubicBezTo>
                <a:cubicBezTo>
                  <a:pt x="8137879" y="3091722"/>
                  <a:pt x="8224212" y="3150340"/>
                  <a:pt x="8269356" y="3167269"/>
                </a:cubicBezTo>
                <a:cubicBezTo>
                  <a:pt x="8286410" y="3173664"/>
                  <a:pt x="8304852" y="3175517"/>
                  <a:pt x="8322365" y="3180521"/>
                </a:cubicBezTo>
                <a:cubicBezTo>
                  <a:pt x="8335796" y="3184358"/>
                  <a:pt x="8348569" y="3190385"/>
                  <a:pt x="8362121" y="3193773"/>
                </a:cubicBezTo>
                <a:lnTo>
                  <a:pt x="8468139" y="3220278"/>
                </a:lnTo>
                <a:cubicBezTo>
                  <a:pt x="8538817" y="3211443"/>
                  <a:pt x="8610329" y="3207742"/>
                  <a:pt x="8680174" y="3193773"/>
                </a:cubicBezTo>
                <a:cubicBezTo>
                  <a:pt x="8699545" y="3189899"/>
                  <a:pt x="8714685" y="3174205"/>
                  <a:pt x="8733182" y="3167269"/>
                </a:cubicBezTo>
                <a:cubicBezTo>
                  <a:pt x="8771633" y="3152850"/>
                  <a:pt x="8845096" y="3145602"/>
                  <a:pt x="8878956" y="3140765"/>
                </a:cubicBezTo>
                <a:cubicBezTo>
                  <a:pt x="8910326" y="3130309"/>
                  <a:pt x="8952995" y="3114260"/>
                  <a:pt x="8984974" y="3114260"/>
                </a:cubicBezTo>
                <a:cubicBezTo>
                  <a:pt x="9007498" y="3114260"/>
                  <a:pt x="9029147" y="3123095"/>
                  <a:pt x="9051234" y="3127513"/>
                </a:cubicBezTo>
                <a:cubicBezTo>
                  <a:pt x="9086573" y="3145182"/>
                  <a:pt x="9124378" y="3158604"/>
                  <a:pt x="9157252" y="3180521"/>
                </a:cubicBezTo>
                <a:cubicBezTo>
                  <a:pt x="9170504" y="3189356"/>
                  <a:pt x="9181898" y="3201989"/>
                  <a:pt x="9197008" y="3207026"/>
                </a:cubicBezTo>
                <a:cubicBezTo>
                  <a:pt x="9209580" y="3211217"/>
                  <a:pt x="9223513" y="3207026"/>
                  <a:pt x="9236765" y="3207026"/>
                </a:cubicBezTo>
              </a:path>
            </a:pathLst>
          </a:custGeom>
          <a:ln w="539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EAFED7D8-E056-5F42-9A66-1256CCCE9F5E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534680" y="6215040"/>
            <a:ext cx="1245600" cy="575640"/>
          </a:xfrm>
          <a:prstGeom prst="rect">
            <a:avLst/>
          </a:prstGeom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01B8149-32AF-8F4C-8F8C-7FD3A4C8C266}"/>
              </a:ext>
            </a:extLst>
          </p:cNvPr>
          <p:cNvSpPr txBox="1"/>
          <p:nvPr/>
        </p:nvSpPr>
        <p:spPr>
          <a:xfrm>
            <a:off x="-7722" y="1794906"/>
            <a:ext cx="326909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dirty="0">
                <a:ln/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mean-tide</a:t>
            </a:r>
          </a:p>
          <a:p>
            <a:r>
              <a:rPr lang="en-US" sz="2400" dirty="0">
                <a:ln/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crust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4CD1A6-2CE6-3047-9D08-D1C19A40A9F3}"/>
              </a:ext>
            </a:extLst>
          </p:cNvPr>
          <p:cNvSpPr/>
          <p:nvPr/>
        </p:nvSpPr>
        <p:spPr>
          <a:xfrm rot="20734859">
            <a:off x="-384761" y="5074157"/>
            <a:ext cx="451816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b="1" cap="none" spc="0" dirty="0">
                <a:ln/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ean-tide  quasi-geoid</a:t>
            </a:r>
            <a:endParaRPr lang="de-DE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849EC3-B514-0C4B-8D25-95653E1A18F5}"/>
              </a:ext>
            </a:extLst>
          </p:cNvPr>
          <p:cNvGrpSpPr/>
          <p:nvPr/>
        </p:nvGrpSpPr>
        <p:grpSpPr>
          <a:xfrm>
            <a:off x="0" y="1135102"/>
            <a:ext cx="8678126" cy="3207240"/>
            <a:chOff x="0" y="1135102"/>
            <a:chExt cx="8678126" cy="3207240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FD12897-AB80-A843-BFF0-77962788E10B}"/>
                </a:ext>
              </a:extLst>
            </p:cNvPr>
            <p:cNvSpPr/>
            <p:nvPr/>
          </p:nvSpPr>
          <p:spPr>
            <a:xfrm>
              <a:off x="1367746" y="1778839"/>
              <a:ext cx="7310380" cy="2563503"/>
            </a:xfrm>
            <a:custGeom>
              <a:avLst/>
              <a:gdLst>
                <a:gd name="connsiteX0" fmla="*/ 0 w 9236765"/>
                <a:gd name="connsiteY0" fmla="*/ 39756 h 3262334"/>
                <a:gd name="connsiteX1" fmla="*/ 92765 w 9236765"/>
                <a:gd name="connsiteY1" fmla="*/ 26504 h 3262334"/>
                <a:gd name="connsiteX2" fmla="*/ 132521 w 9236765"/>
                <a:gd name="connsiteY2" fmla="*/ 13252 h 3262334"/>
                <a:gd name="connsiteX3" fmla="*/ 238539 w 9236765"/>
                <a:gd name="connsiteY3" fmla="*/ 0 h 3262334"/>
                <a:gd name="connsiteX4" fmla="*/ 583095 w 9236765"/>
                <a:gd name="connsiteY4" fmla="*/ 13252 h 3262334"/>
                <a:gd name="connsiteX5" fmla="*/ 689113 w 9236765"/>
                <a:gd name="connsiteY5" fmla="*/ 26504 h 3262334"/>
                <a:gd name="connsiteX6" fmla="*/ 808382 w 9236765"/>
                <a:gd name="connsiteY6" fmla="*/ 39756 h 3262334"/>
                <a:gd name="connsiteX7" fmla="*/ 861391 w 9236765"/>
                <a:gd name="connsiteY7" fmla="*/ 53008 h 3262334"/>
                <a:gd name="connsiteX8" fmla="*/ 927652 w 9236765"/>
                <a:gd name="connsiteY8" fmla="*/ 66260 h 3262334"/>
                <a:gd name="connsiteX9" fmla="*/ 967408 w 9236765"/>
                <a:gd name="connsiteY9" fmla="*/ 79513 h 3262334"/>
                <a:gd name="connsiteX10" fmla="*/ 1020417 w 9236765"/>
                <a:gd name="connsiteY10" fmla="*/ 92765 h 3262334"/>
                <a:gd name="connsiteX11" fmla="*/ 1139687 w 9236765"/>
                <a:gd name="connsiteY11" fmla="*/ 159026 h 3262334"/>
                <a:gd name="connsiteX12" fmla="*/ 1179443 w 9236765"/>
                <a:gd name="connsiteY12" fmla="*/ 198782 h 3262334"/>
                <a:gd name="connsiteX13" fmla="*/ 1272208 w 9236765"/>
                <a:gd name="connsiteY13" fmla="*/ 238539 h 3262334"/>
                <a:gd name="connsiteX14" fmla="*/ 1311965 w 9236765"/>
                <a:gd name="connsiteY14" fmla="*/ 265043 h 3262334"/>
                <a:gd name="connsiteX15" fmla="*/ 1391478 w 9236765"/>
                <a:gd name="connsiteY15" fmla="*/ 278295 h 3262334"/>
                <a:gd name="connsiteX16" fmla="*/ 1444487 w 9236765"/>
                <a:gd name="connsiteY16" fmla="*/ 291547 h 3262334"/>
                <a:gd name="connsiteX17" fmla="*/ 1484243 w 9236765"/>
                <a:gd name="connsiteY17" fmla="*/ 304800 h 3262334"/>
                <a:gd name="connsiteX18" fmla="*/ 1722782 w 9236765"/>
                <a:gd name="connsiteY18" fmla="*/ 318052 h 3262334"/>
                <a:gd name="connsiteX19" fmla="*/ 1802295 w 9236765"/>
                <a:gd name="connsiteY19" fmla="*/ 331304 h 3262334"/>
                <a:gd name="connsiteX20" fmla="*/ 1921565 w 9236765"/>
                <a:gd name="connsiteY20" fmla="*/ 397565 h 3262334"/>
                <a:gd name="connsiteX21" fmla="*/ 1961321 w 9236765"/>
                <a:gd name="connsiteY21" fmla="*/ 437321 h 3262334"/>
                <a:gd name="connsiteX22" fmla="*/ 1987826 w 9236765"/>
                <a:gd name="connsiteY22" fmla="*/ 490330 h 3262334"/>
                <a:gd name="connsiteX23" fmla="*/ 2040834 w 9236765"/>
                <a:gd name="connsiteY23" fmla="*/ 569843 h 3262334"/>
                <a:gd name="connsiteX24" fmla="*/ 2067339 w 9236765"/>
                <a:gd name="connsiteY24" fmla="*/ 609600 h 3262334"/>
                <a:gd name="connsiteX25" fmla="*/ 2107095 w 9236765"/>
                <a:gd name="connsiteY25" fmla="*/ 702365 h 3262334"/>
                <a:gd name="connsiteX26" fmla="*/ 2120347 w 9236765"/>
                <a:gd name="connsiteY26" fmla="*/ 742121 h 3262334"/>
                <a:gd name="connsiteX27" fmla="*/ 2146852 w 9236765"/>
                <a:gd name="connsiteY27" fmla="*/ 768626 h 3262334"/>
                <a:gd name="connsiteX28" fmla="*/ 2252869 w 9236765"/>
                <a:gd name="connsiteY28" fmla="*/ 821634 h 3262334"/>
                <a:gd name="connsiteX29" fmla="*/ 2372139 w 9236765"/>
                <a:gd name="connsiteY29" fmla="*/ 887895 h 3262334"/>
                <a:gd name="connsiteX30" fmla="*/ 2425147 w 9236765"/>
                <a:gd name="connsiteY30" fmla="*/ 901147 h 3262334"/>
                <a:gd name="connsiteX31" fmla="*/ 2584174 w 9236765"/>
                <a:gd name="connsiteY31" fmla="*/ 967408 h 3262334"/>
                <a:gd name="connsiteX32" fmla="*/ 2663687 w 9236765"/>
                <a:gd name="connsiteY32" fmla="*/ 1007165 h 3262334"/>
                <a:gd name="connsiteX33" fmla="*/ 2743200 w 9236765"/>
                <a:gd name="connsiteY33" fmla="*/ 1046921 h 3262334"/>
                <a:gd name="connsiteX34" fmla="*/ 2809461 w 9236765"/>
                <a:gd name="connsiteY34" fmla="*/ 1099930 h 3262334"/>
                <a:gd name="connsiteX35" fmla="*/ 2849217 w 9236765"/>
                <a:gd name="connsiteY35" fmla="*/ 1113182 h 3262334"/>
                <a:gd name="connsiteX36" fmla="*/ 2928730 w 9236765"/>
                <a:gd name="connsiteY36" fmla="*/ 1166191 h 3262334"/>
                <a:gd name="connsiteX37" fmla="*/ 2981739 w 9236765"/>
                <a:gd name="connsiteY37" fmla="*/ 1192695 h 3262334"/>
                <a:gd name="connsiteX38" fmla="*/ 3021495 w 9236765"/>
                <a:gd name="connsiteY38" fmla="*/ 1219200 h 3262334"/>
                <a:gd name="connsiteX39" fmla="*/ 3193774 w 9236765"/>
                <a:gd name="connsiteY39" fmla="*/ 1298713 h 3262334"/>
                <a:gd name="connsiteX40" fmla="*/ 3286539 w 9236765"/>
                <a:gd name="connsiteY40" fmla="*/ 1378226 h 3262334"/>
                <a:gd name="connsiteX41" fmla="*/ 3339547 w 9236765"/>
                <a:gd name="connsiteY41" fmla="*/ 1404730 h 3262334"/>
                <a:gd name="connsiteX42" fmla="*/ 3379304 w 9236765"/>
                <a:gd name="connsiteY42" fmla="*/ 1444486 h 3262334"/>
                <a:gd name="connsiteX43" fmla="*/ 3419061 w 9236765"/>
                <a:gd name="connsiteY43" fmla="*/ 1470991 h 3262334"/>
                <a:gd name="connsiteX44" fmla="*/ 3498574 w 9236765"/>
                <a:gd name="connsiteY44" fmla="*/ 1550504 h 3262334"/>
                <a:gd name="connsiteX45" fmla="*/ 3538330 w 9236765"/>
                <a:gd name="connsiteY45" fmla="*/ 1577008 h 3262334"/>
                <a:gd name="connsiteX46" fmla="*/ 3564834 w 9236765"/>
                <a:gd name="connsiteY46" fmla="*/ 1603513 h 3262334"/>
                <a:gd name="connsiteX47" fmla="*/ 3684104 w 9236765"/>
                <a:gd name="connsiteY47" fmla="*/ 1656521 h 3262334"/>
                <a:gd name="connsiteX48" fmla="*/ 3723861 w 9236765"/>
                <a:gd name="connsiteY48" fmla="*/ 1683026 h 3262334"/>
                <a:gd name="connsiteX49" fmla="*/ 3856382 w 9236765"/>
                <a:gd name="connsiteY49" fmla="*/ 1709530 h 3262334"/>
                <a:gd name="connsiteX50" fmla="*/ 4108174 w 9236765"/>
                <a:gd name="connsiteY50" fmla="*/ 1696278 h 3262334"/>
                <a:gd name="connsiteX51" fmla="*/ 4161182 w 9236765"/>
                <a:gd name="connsiteY51" fmla="*/ 1683026 h 3262334"/>
                <a:gd name="connsiteX52" fmla="*/ 4585252 w 9236765"/>
                <a:gd name="connsiteY52" fmla="*/ 1696278 h 3262334"/>
                <a:gd name="connsiteX53" fmla="*/ 4678017 w 9236765"/>
                <a:gd name="connsiteY53" fmla="*/ 1762539 h 3262334"/>
                <a:gd name="connsiteX54" fmla="*/ 4717774 w 9236765"/>
                <a:gd name="connsiteY54" fmla="*/ 1789043 h 3262334"/>
                <a:gd name="connsiteX55" fmla="*/ 4797287 w 9236765"/>
                <a:gd name="connsiteY55" fmla="*/ 1868556 h 3262334"/>
                <a:gd name="connsiteX56" fmla="*/ 4956313 w 9236765"/>
                <a:gd name="connsiteY56" fmla="*/ 2001078 h 3262334"/>
                <a:gd name="connsiteX57" fmla="*/ 4996069 w 9236765"/>
                <a:gd name="connsiteY57" fmla="*/ 2067339 h 3262334"/>
                <a:gd name="connsiteX58" fmla="*/ 5049078 w 9236765"/>
                <a:gd name="connsiteY58" fmla="*/ 2173356 h 3262334"/>
                <a:gd name="connsiteX59" fmla="*/ 5102087 w 9236765"/>
                <a:gd name="connsiteY59" fmla="*/ 2252869 h 3262334"/>
                <a:gd name="connsiteX60" fmla="*/ 5221356 w 9236765"/>
                <a:gd name="connsiteY60" fmla="*/ 2425147 h 3262334"/>
                <a:gd name="connsiteX61" fmla="*/ 5327374 w 9236765"/>
                <a:gd name="connsiteY61" fmla="*/ 2650434 h 3262334"/>
                <a:gd name="connsiteX62" fmla="*/ 5420139 w 9236765"/>
                <a:gd name="connsiteY62" fmla="*/ 2743200 h 3262334"/>
                <a:gd name="connsiteX63" fmla="*/ 5526156 w 9236765"/>
                <a:gd name="connsiteY63" fmla="*/ 2822713 h 3262334"/>
                <a:gd name="connsiteX64" fmla="*/ 5552661 w 9236765"/>
                <a:gd name="connsiteY64" fmla="*/ 2849217 h 3262334"/>
                <a:gd name="connsiteX65" fmla="*/ 5632174 w 9236765"/>
                <a:gd name="connsiteY65" fmla="*/ 2915478 h 3262334"/>
                <a:gd name="connsiteX66" fmla="*/ 5658678 w 9236765"/>
                <a:gd name="connsiteY66" fmla="*/ 2955234 h 3262334"/>
                <a:gd name="connsiteX67" fmla="*/ 5711687 w 9236765"/>
                <a:gd name="connsiteY67" fmla="*/ 2968486 h 3262334"/>
                <a:gd name="connsiteX68" fmla="*/ 5817704 w 9236765"/>
                <a:gd name="connsiteY68" fmla="*/ 3034747 h 3262334"/>
                <a:gd name="connsiteX69" fmla="*/ 5857461 w 9236765"/>
                <a:gd name="connsiteY69" fmla="*/ 3048000 h 3262334"/>
                <a:gd name="connsiteX70" fmla="*/ 5963478 w 9236765"/>
                <a:gd name="connsiteY70" fmla="*/ 3114260 h 3262334"/>
                <a:gd name="connsiteX71" fmla="*/ 6202017 w 9236765"/>
                <a:gd name="connsiteY71" fmla="*/ 3207026 h 3262334"/>
                <a:gd name="connsiteX72" fmla="*/ 6241774 w 9236765"/>
                <a:gd name="connsiteY72" fmla="*/ 3220278 h 3262334"/>
                <a:gd name="connsiteX73" fmla="*/ 6321287 w 9236765"/>
                <a:gd name="connsiteY73" fmla="*/ 3233530 h 3262334"/>
                <a:gd name="connsiteX74" fmla="*/ 6361043 w 9236765"/>
                <a:gd name="connsiteY74" fmla="*/ 3246782 h 3262334"/>
                <a:gd name="connsiteX75" fmla="*/ 6851374 w 9236765"/>
                <a:gd name="connsiteY75" fmla="*/ 3246782 h 3262334"/>
                <a:gd name="connsiteX76" fmla="*/ 7129669 w 9236765"/>
                <a:gd name="connsiteY76" fmla="*/ 3220278 h 3262334"/>
                <a:gd name="connsiteX77" fmla="*/ 7474226 w 9236765"/>
                <a:gd name="connsiteY77" fmla="*/ 3193773 h 3262334"/>
                <a:gd name="connsiteX78" fmla="*/ 7646504 w 9236765"/>
                <a:gd name="connsiteY78" fmla="*/ 3167269 h 3262334"/>
                <a:gd name="connsiteX79" fmla="*/ 7699513 w 9236765"/>
                <a:gd name="connsiteY79" fmla="*/ 3154017 h 3262334"/>
                <a:gd name="connsiteX80" fmla="*/ 7845287 w 9236765"/>
                <a:gd name="connsiteY80" fmla="*/ 3127513 h 3262334"/>
                <a:gd name="connsiteX81" fmla="*/ 7911547 w 9236765"/>
                <a:gd name="connsiteY81" fmla="*/ 3101008 h 3262334"/>
                <a:gd name="connsiteX82" fmla="*/ 7991061 w 9236765"/>
                <a:gd name="connsiteY82" fmla="*/ 3061252 h 3262334"/>
                <a:gd name="connsiteX83" fmla="*/ 8110330 w 9236765"/>
                <a:gd name="connsiteY83" fmla="*/ 3074504 h 3262334"/>
                <a:gd name="connsiteX84" fmla="*/ 8269356 w 9236765"/>
                <a:gd name="connsiteY84" fmla="*/ 3167269 h 3262334"/>
                <a:gd name="connsiteX85" fmla="*/ 8322365 w 9236765"/>
                <a:gd name="connsiteY85" fmla="*/ 3180521 h 3262334"/>
                <a:gd name="connsiteX86" fmla="*/ 8362121 w 9236765"/>
                <a:gd name="connsiteY86" fmla="*/ 3193773 h 3262334"/>
                <a:gd name="connsiteX87" fmla="*/ 8468139 w 9236765"/>
                <a:gd name="connsiteY87" fmla="*/ 3220278 h 3262334"/>
                <a:gd name="connsiteX88" fmla="*/ 8680174 w 9236765"/>
                <a:gd name="connsiteY88" fmla="*/ 3193773 h 3262334"/>
                <a:gd name="connsiteX89" fmla="*/ 8733182 w 9236765"/>
                <a:gd name="connsiteY89" fmla="*/ 3167269 h 3262334"/>
                <a:gd name="connsiteX90" fmla="*/ 8878956 w 9236765"/>
                <a:gd name="connsiteY90" fmla="*/ 3140765 h 3262334"/>
                <a:gd name="connsiteX91" fmla="*/ 8984974 w 9236765"/>
                <a:gd name="connsiteY91" fmla="*/ 3114260 h 3262334"/>
                <a:gd name="connsiteX92" fmla="*/ 9051234 w 9236765"/>
                <a:gd name="connsiteY92" fmla="*/ 3127513 h 3262334"/>
                <a:gd name="connsiteX93" fmla="*/ 9157252 w 9236765"/>
                <a:gd name="connsiteY93" fmla="*/ 3180521 h 3262334"/>
                <a:gd name="connsiteX94" fmla="*/ 9197008 w 9236765"/>
                <a:gd name="connsiteY94" fmla="*/ 3207026 h 3262334"/>
                <a:gd name="connsiteX95" fmla="*/ 9236765 w 9236765"/>
                <a:gd name="connsiteY95" fmla="*/ 3207026 h 326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9236765" h="3262334">
                  <a:moveTo>
                    <a:pt x="0" y="39756"/>
                  </a:moveTo>
                  <a:cubicBezTo>
                    <a:pt x="30922" y="35339"/>
                    <a:pt x="62136" y="32630"/>
                    <a:pt x="92765" y="26504"/>
                  </a:cubicBezTo>
                  <a:cubicBezTo>
                    <a:pt x="106463" y="23765"/>
                    <a:pt x="118777" y="15751"/>
                    <a:pt x="132521" y="13252"/>
                  </a:cubicBezTo>
                  <a:cubicBezTo>
                    <a:pt x="167561" y="6881"/>
                    <a:pt x="203200" y="4417"/>
                    <a:pt x="238539" y="0"/>
                  </a:cubicBezTo>
                  <a:cubicBezTo>
                    <a:pt x="353391" y="4417"/>
                    <a:pt x="468356" y="6503"/>
                    <a:pt x="583095" y="13252"/>
                  </a:cubicBezTo>
                  <a:cubicBezTo>
                    <a:pt x="618648" y="15343"/>
                    <a:pt x="653743" y="22343"/>
                    <a:pt x="689113" y="26504"/>
                  </a:cubicBezTo>
                  <a:lnTo>
                    <a:pt x="808382" y="39756"/>
                  </a:lnTo>
                  <a:cubicBezTo>
                    <a:pt x="826052" y="44173"/>
                    <a:pt x="843611" y="49057"/>
                    <a:pt x="861391" y="53008"/>
                  </a:cubicBezTo>
                  <a:cubicBezTo>
                    <a:pt x="883379" y="57894"/>
                    <a:pt x="905800" y="60797"/>
                    <a:pt x="927652" y="66260"/>
                  </a:cubicBezTo>
                  <a:cubicBezTo>
                    <a:pt x="941204" y="69648"/>
                    <a:pt x="953977" y="75675"/>
                    <a:pt x="967408" y="79513"/>
                  </a:cubicBezTo>
                  <a:cubicBezTo>
                    <a:pt x="984921" y="84517"/>
                    <a:pt x="1002747" y="88348"/>
                    <a:pt x="1020417" y="92765"/>
                  </a:cubicBezTo>
                  <a:cubicBezTo>
                    <a:pt x="1111553" y="153522"/>
                    <a:pt x="1069711" y="135699"/>
                    <a:pt x="1139687" y="159026"/>
                  </a:cubicBezTo>
                  <a:cubicBezTo>
                    <a:pt x="1152939" y="172278"/>
                    <a:pt x="1164193" y="187889"/>
                    <a:pt x="1179443" y="198782"/>
                  </a:cubicBezTo>
                  <a:cubicBezTo>
                    <a:pt x="1243779" y="244736"/>
                    <a:pt x="1214536" y="209703"/>
                    <a:pt x="1272208" y="238539"/>
                  </a:cubicBezTo>
                  <a:cubicBezTo>
                    <a:pt x="1286454" y="245662"/>
                    <a:pt x="1296855" y="260006"/>
                    <a:pt x="1311965" y="265043"/>
                  </a:cubicBezTo>
                  <a:cubicBezTo>
                    <a:pt x="1337456" y="273540"/>
                    <a:pt x="1365130" y="273025"/>
                    <a:pt x="1391478" y="278295"/>
                  </a:cubicBezTo>
                  <a:cubicBezTo>
                    <a:pt x="1409338" y="281867"/>
                    <a:pt x="1426974" y="286543"/>
                    <a:pt x="1444487" y="291547"/>
                  </a:cubicBezTo>
                  <a:cubicBezTo>
                    <a:pt x="1457918" y="295385"/>
                    <a:pt x="1470337" y="303476"/>
                    <a:pt x="1484243" y="304800"/>
                  </a:cubicBezTo>
                  <a:cubicBezTo>
                    <a:pt x="1563520" y="312350"/>
                    <a:pt x="1643269" y="313635"/>
                    <a:pt x="1722782" y="318052"/>
                  </a:cubicBezTo>
                  <a:cubicBezTo>
                    <a:pt x="1749286" y="322469"/>
                    <a:pt x="1776065" y="325475"/>
                    <a:pt x="1802295" y="331304"/>
                  </a:cubicBezTo>
                  <a:cubicBezTo>
                    <a:pt x="1845147" y="340827"/>
                    <a:pt x="1892281" y="368281"/>
                    <a:pt x="1921565" y="397565"/>
                  </a:cubicBezTo>
                  <a:cubicBezTo>
                    <a:pt x="1934817" y="410817"/>
                    <a:pt x="1950428" y="422071"/>
                    <a:pt x="1961321" y="437321"/>
                  </a:cubicBezTo>
                  <a:cubicBezTo>
                    <a:pt x="1972804" y="453397"/>
                    <a:pt x="1977662" y="473390"/>
                    <a:pt x="1987826" y="490330"/>
                  </a:cubicBezTo>
                  <a:cubicBezTo>
                    <a:pt x="2004215" y="517645"/>
                    <a:pt x="2023165" y="543339"/>
                    <a:pt x="2040834" y="569843"/>
                  </a:cubicBezTo>
                  <a:lnTo>
                    <a:pt x="2067339" y="609600"/>
                  </a:lnTo>
                  <a:cubicBezTo>
                    <a:pt x="2098417" y="702835"/>
                    <a:pt x="2057969" y="587735"/>
                    <a:pt x="2107095" y="702365"/>
                  </a:cubicBezTo>
                  <a:cubicBezTo>
                    <a:pt x="2112598" y="715204"/>
                    <a:pt x="2113160" y="730143"/>
                    <a:pt x="2120347" y="742121"/>
                  </a:cubicBezTo>
                  <a:cubicBezTo>
                    <a:pt x="2126775" y="752835"/>
                    <a:pt x="2137095" y="760821"/>
                    <a:pt x="2146852" y="768626"/>
                  </a:cubicBezTo>
                  <a:cubicBezTo>
                    <a:pt x="2198024" y="809563"/>
                    <a:pt x="2184333" y="787366"/>
                    <a:pt x="2252869" y="821634"/>
                  </a:cubicBezTo>
                  <a:cubicBezTo>
                    <a:pt x="2303486" y="846943"/>
                    <a:pt x="2321082" y="868749"/>
                    <a:pt x="2372139" y="887895"/>
                  </a:cubicBezTo>
                  <a:cubicBezTo>
                    <a:pt x="2389193" y="894290"/>
                    <a:pt x="2407478" y="896730"/>
                    <a:pt x="2425147" y="901147"/>
                  </a:cubicBezTo>
                  <a:cubicBezTo>
                    <a:pt x="2547456" y="962301"/>
                    <a:pt x="2492834" y="944573"/>
                    <a:pt x="2584174" y="967408"/>
                  </a:cubicBezTo>
                  <a:cubicBezTo>
                    <a:pt x="2698099" y="1043361"/>
                    <a:pt x="2553963" y="952304"/>
                    <a:pt x="2663687" y="1007165"/>
                  </a:cubicBezTo>
                  <a:cubicBezTo>
                    <a:pt x="2766446" y="1058544"/>
                    <a:pt x="2643269" y="1013611"/>
                    <a:pt x="2743200" y="1046921"/>
                  </a:cubicBezTo>
                  <a:cubicBezTo>
                    <a:pt x="2767854" y="1071575"/>
                    <a:pt x="2776023" y="1083211"/>
                    <a:pt x="2809461" y="1099930"/>
                  </a:cubicBezTo>
                  <a:cubicBezTo>
                    <a:pt x="2821955" y="1106177"/>
                    <a:pt x="2837006" y="1106398"/>
                    <a:pt x="2849217" y="1113182"/>
                  </a:cubicBezTo>
                  <a:cubicBezTo>
                    <a:pt x="2877063" y="1128652"/>
                    <a:pt x="2900239" y="1151946"/>
                    <a:pt x="2928730" y="1166191"/>
                  </a:cubicBezTo>
                  <a:cubicBezTo>
                    <a:pt x="2946400" y="1175026"/>
                    <a:pt x="2964587" y="1182894"/>
                    <a:pt x="2981739" y="1192695"/>
                  </a:cubicBezTo>
                  <a:cubicBezTo>
                    <a:pt x="2995568" y="1200597"/>
                    <a:pt x="3007249" y="1212077"/>
                    <a:pt x="3021495" y="1219200"/>
                  </a:cubicBezTo>
                  <a:cubicBezTo>
                    <a:pt x="3068390" y="1242648"/>
                    <a:pt x="3159574" y="1264513"/>
                    <a:pt x="3193774" y="1298713"/>
                  </a:cubicBezTo>
                  <a:cubicBezTo>
                    <a:pt x="3229914" y="1334853"/>
                    <a:pt x="3241205" y="1349892"/>
                    <a:pt x="3286539" y="1378226"/>
                  </a:cubicBezTo>
                  <a:cubicBezTo>
                    <a:pt x="3303291" y="1388696"/>
                    <a:pt x="3323472" y="1393248"/>
                    <a:pt x="3339547" y="1404730"/>
                  </a:cubicBezTo>
                  <a:cubicBezTo>
                    <a:pt x="3354798" y="1415623"/>
                    <a:pt x="3364906" y="1432488"/>
                    <a:pt x="3379304" y="1444486"/>
                  </a:cubicBezTo>
                  <a:cubicBezTo>
                    <a:pt x="3391540" y="1454682"/>
                    <a:pt x="3407157" y="1460409"/>
                    <a:pt x="3419061" y="1470991"/>
                  </a:cubicBezTo>
                  <a:cubicBezTo>
                    <a:pt x="3447076" y="1495893"/>
                    <a:pt x="3467386" y="1529712"/>
                    <a:pt x="3498574" y="1550504"/>
                  </a:cubicBezTo>
                  <a:cubicBezTo>
                    <a:pt x="3511826" y="1559339"/>
                    <a:pt x="3525893" y="1567058"/>
                    <a:pt x="3538330" y="1577008"/>
                  </a:cubicBezTo>
                  <a:cubicBezTo>
                    <a:pt x="3548086" y="1584813"/>
                    <a:pt x="3554438" y="1596582"/>
                    <a:pt x="3564834" y="1603513"/>
                  </a:cubicBezTo>
                  <a:cubicBezTo>
                    <a:pt x="3606987" y="1631615"/>
                    <a:pt x="3638194" y="1633566"/>
                    <a:pt x="3684104" y="1656521"/>
                  </a:cubicBezTo>
                  <a:cubicBezTo>
                    <a:pt x="3698350" y="1663644"/>
                    <a:pt x="3709615" y="1675903"/>
                    <a:pt x="3723861" y="1683026"/>
                  </a:cubicBezTo>
                  <a:cubicBezTo>
                    <a:pt x="3760868" y="1701530"/>
                    <a:pt x="3822197" y="1704647"/>
                    <a:pt x="3856382" y="1709530"/>
                  </a:cubicBezTo>
                  <a:cubicBezTo>
                    <a:pt x="3940313" y="1705113"/>
                    <a:pt x="4024443" y="1703559"/>
                    <a:pt x="4108174" y="1696278"/>
                  </a:cubicBezTo>
                  <a:cubicBezTo>
                    <a:pt x="4126319" y="1694700"/>
                    <a:pt x="4142969" y="1683026"/>
                    <a:pt x="4161182" y="1683026"/>
                  </a:cubicBezTo>
                  <a:cubicBezTo>
                    <a:pt x="4302608" y="1683026"/>
                    <a:pt x="4443895" y="1691861"/>
                    <a:pt x="4585252" y="1696278"/>
                  </a:cubicBezTo>
                  <a:cubicBezTo>
                    <a:pt x="4683872" y="1729151"/>
                    <a:pt x="4552238" y="1678688"/>
                    <a:pt x="4678017" y="1762539"/>
                  </a:cubicBezTo>
                  <a:cubicBezTo>
                    <a:pt x="4691269" y="1771374"/>
                    <a:pt x="4705870" y="1778462"/>
                    <a:pt x="4717774" y="1789043"/>
                  </a:cubicBezTo>
                  <a:cubicBezTo>
                    <a:pt x="4745789" y="1813945"/>
                    <a:pt x="4766099" y="1847764"/>
                    <a:pt x="4797287" y="1868556"/>
                  </a:cubicBezTo>
                  <a:cubicBezTo>
                    <a:pt x="4850176" y="1903816"/>
                    <a:pt x="4922302" y="1944392"/>
                    <a:pt x="4956313" y="2001078"/>
                  </a:cubicBezTo>
                  <a:cubicBezTo>
                    <a:pt x="4969565" y="2023165"/>
                    <a:pt x="4983857" y="2044660"/>
                    <a:pt x="4996069" y="2067339"/>
                  </a:cubicBezTo>
                  <a:cubicBezTo>
                    <a:pt x="5014801" y="2102127"/>
                    <a:pt x="5027162" y="2140482"/>
                    <a:pt x="5049078" y="2173356"/>
                  </a:cubicBezTo>
                  <a:cubicBezTo>
                    <a:pt x="5066748" y="2199860"/>
                    <a:pt x="5079563" y="2230344"/>
                    <a:pt x="5102087" y="2252869"/>
                  </a:cubicBezTo>
                  <a:cubicBezTo>
                    <a:pt x="5160250" y="2311033"/>
                    <a:pt x="5181731" y="2326087"/>
                    <a:pt x="5221356" y="2425147"/>
                  </a:cubicBezTo>
                  <a:cubicBezTo>
                    <a:pt x="5245747" y="2486124"/>
                    <a:pt x="5297326" y="2620385"/>
                    <a:pt x="5327374" y="2650434"/>
                  </a:cubicBezTo>
                  <a:cubicBezTo>
                    <a:pt x="5358296" y="2681356"/>
                    <a:pt x="5383753" y="2718943"/>
                    <a:pt x="5420139" y="2743200"/>
                  </a:cubicBezTo>
                  <a:cubicBezTo>
                    <a:pt x="5470138" y="2776532"/>
                    <a:pt x="5471064" y="2775492"/>
                    <a:pt x="5526156" y="2822713"/>
                  </a:cubicBezTo>
                  <a:cubicBezTo>
                    <a:pt x="5535642" y="2830844"/>
                    <a:pt x="5543063" y="2841218"/>
                    <a:pt x="5552661" y="2849217"/>
                  </a:cubicBezTo>
                  <a:cubicBezTo>
                    <a:pt x="5583589" y="2874990"/>
                    <a:pt x="5608197" y="2885507"/>
                    <a:pt x="5632174" y="2915478"/>
                  </a:cubicBezTo>
                  <a:cubicBezTo>
                    <a:pt x="5642123" y="2927915"/>
                    <a:pt x="5645426" y="2946399"/>
                    <a:pt x="5658678" y="2955234"/>
                  </a:cubicBezTo>
                  <a:cubicBezTo>
                    <a:pt x="5673833" y="2965337"/>
                    <a:pt x="5694017" y="2964069"/>
                    <a:pt x="5711687" y="2968486"/>
                  </a:cubicBezTo>
                  <a:cubicBezTo>
                    <a:pt x="5747026" y="2990573"/>
                    <a:pt x="5781119" y="3014791"/>
                    <a:pt x="5817704" y="3034747"/>
                  </a:cubicBezTo>
                  <a:cubicBezTo>
                    <a:pt x="5829968" y="3041436"/>
                    <a:pt x="5845197" y="3041311"/>
                    <a:pt x="5857461" y="3048000"/>
                  </a:cubicBezTo>
                  <a:cubicBezTo>
                    <a:pt x="5894046" y="3067955"/>
                    <a:pt x="5926204" y="3095623"/>
                    <a:pt x="5963478" y="3114260"/>
                  </a:cubicBezTo>
                  <a:cubicBezTo>
                    <a:pt x="6055877" y="3160459"/>
                    <a:pt x="6112986" y="3177349"/>
                    <a:pt x="6202017" y="3207026"/>
                  </a:cubicBezTo>
                  <a:cubicBezTo>
                    <a:pt x="6215269" y="3211443"/>
                    <a:pt x="6227995" y="3217982"/>
                    <a:pt x="6241774" y="3220278"/>
                  </a:cubicBezTo>
                  <a:lnTo>
                    <a:pt x="6321287" y="3233530"/>
                  </a:lnTo>
                  <a:cubicBezTo>
                    <a:pt x="6334539" y="3237947"/>
                    <a:pt x="6347299" y="3244283"/>
                    <a:pt x="6361043" y="3246782"/>
                  </a:cubicBezTo>
                  <a:cubicBezTo>
                    <a:pt x="6532991" y="3278045"/>
                    <a:pt x="6651951" y="3253659"/>
                    <a:pt x="6851374" y="3246782"/>
                  </a:cubicBezTo>
                  <a:lnTo>
                    <a:pt x="7129669" y="3220278"/>
                  </a:lnTo>
                  <a:cubicBezTo>
                    <a:pt x="7400761" y="3198876"/>
                    <a:pt x="7277068" y="3218418"/>
                    <a:pt x="7474226" y="3193773"/>
                  </a:cubicBezTo>
                  <a:cubicBezTo>
                    <a:pt x="7508173" y="3189529"/>
                    <a:pt x="7609659" y="3174638"/>
                    <a:pt x="7646504" y="3167269"/>
                  </a:cubicBezTo>
                  <a:cubicBezTo>
                    <a:pt x="7664364" y="3163697"/>
                    <a:pt x="7681733" y="3157968"/>
                    <a:pt x="7699513" y="3154017"/>
                  </a:cubicBezTo>
                  <a:cubicBezTo>
                    <a:pt x="7755079" y="3141669"/>
                    <a:pt x="7787746" y="3137103"/>
                    <a:pt x="7845287" y="3127513"/>
                  </a:cubicBezTo>
                  <a:cubicBezTo>
                    <a:pt x="7867374" y="3118678"/>
                    <a:pt x="7889891" y="3110852"/>
                    <a:pt x="7911547" y="3101008"/>
                  </a:cubicBezTo>
                  <a:cubicBezTo>
                    <a:pt x="7938524" y="3088746"/>
                    <a:pt x="7961688" y="3065168"/>
                    <a:pt x="7991061" y="3061252"/>
                  </a:cubicBezTo>
                  <a:cubicBezTo>
                    <a:pt x="8030711" y="3055965"/>
                    <a:pt x="8070574" y="3070087"/>
                    <a:pt x="8110330" y="3074504"/>
                  </a:cubicBezTo>
                  <a:cubicBezTo>
                    <a:pt x="8137879" y="3091722"/>
                    <a:pt x="8224212" y="3150340"/>
                    <a:pt x="8269356" y="3167269"/>
                  </a:cubicBezTo>
                  <a:cubicBezTo>
                    <a:pt x="8286410" y="3173664"/>
                    <a:pt x="8304852" y="3175517"/>
                    <a:pt x="8322365" y="3180521"/>
                  </a:cubicBezTo>
                  <a:cubicBezTo>
                    <a:pt x="8335796" y="3184358"/>
                    <a:pt x="8348569" y="3190385"/>
                    <a:pt x="8362121" y="3193773"/>
                  </a:cubicBezTo>
                  <a:lnTo>
                    <a:pt x="8468139" y="3220278"/>
                  </a:lnTo>
                  <a:cubicBezTo>
                    <a:pt x="8538817" y="3211443"/>
                    <a:pt x="8610329" y="3207742"/>
                    <a:pt x="8680174" y="3193773"/>
                  </a:cubicBezTo>
                  <a:cubicBezTo>
                    <a:pt x="8699545" y="3189899"/>
                    <a:pt x="8714685" y="3174205"/>
                    <a:pt x="8733182" y="3167269"/>
                  </a:cubicBezTo>
                  <a:cubicBezTo>
                    <a:pt x="8771633" y="3152850"/>
                    <a:pt x="8845096" y="3145602"/>
                    <a:pt x="8878956" y="3140765"/>
                  </a:cubicBezTo>
                  <a:cubicBezTo>
                    <a:pt x="8910326" y="3130309"/>
                    <a:pt x="8952995" y="3114260"/>
                    <a:pt x="8984974" y="3114260"/>
                  </a:cubicBezTo>
                  <a:cubicBezTo>
                    <a:pt x="9007498" y="3114260"/>
                    <a:pt x="9029147" y="3123095"/>
                    <a:pt x="9051234" y="3127513"/>
                  </a:cubicBezTo>
                  <a:cubicBezTo>
                    <a:pt x="9086573" y="3145182"/>
                    <a:pt x="9124378" y="3158604"/>
                    <a:pt x="9157252" y="3180521"/>
                  </a:cubicBezTo>
                  <a:cubicBezTo>
                    <a:pt x="9170504" y="3189356"/>
                    <a:pt x="9181898" y="3201989"/>
                    <a:pt x="9197008" y="3207026"/>
                  </a:cubicBezTo>
                  <a:cubicBezTo>
                    <a:pt x="9209580" y="3211217"/>
                    <a:pt x="9223513" y="3207026"/>
                    <a:pt x="9236765" y="3207026"/>
                  </a:cubicBezTo>
                </a:path>
              </a:pathLst>
            </a:custGeom>
            <a:ln w="539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476251C-2E54-AD4C-9C3C-02AD85513EA3}"/>
                </a:ext>
              </a:extLst>
            </p:cNvPr>
            <p:cNvSpPr txBox="1"/>
            <p:nvPr/>
          </p:nvSpPr>
          <p:spPr>
            <a:xfrm>
              <a:off x="0" y="1135102"/>
              <a:ext cx="2543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tide-free crust</a:t>
              </a:r>
            </a:p>
          </p:txBody>
        </p:sp>
      </p:grpSp>
      <p:sp>
        <p:nvSpPr>
          <p:cNvPr id="32" name="Arc 31">
            <a:extLst>
              <a:ext uri="{FF2B5EF4-FFF2-40B4-BE49-F238E27FC236}">
                <a16:creationId xmlns:a16="http://schemas.microsoft.com/office/drawing/2014/main" id="{3D61DC21-3B35-D446-9C83-645BADDCB0D1}"/>
              </a:ext>
            </a:extLst>
          </p:cNvPr>
          <p:cNvSpPr/>
          <p:nvPr/>
        </p:nvSpPr>
        <p:spPr>
          <a:xfrm rot="21276572">
            <a:off x="39786" y="3686231"/>
            <a:ext cx="9172722" cy="1469551"/>
          </a:xfrm>
          <a:prstGeom prst="arc">
            <a:avLst>
              <a:gd name="adj1" fmla="val 10948857"/>
              <a:gd name="adj2" fmla="val 21295143"/>
            </a:avLst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2CD7F9-A4C6-ED42-A326-488717FA43D8}"/>
              </a:ext>
            </a:extLst>
          </p:cNvPr>
          <p:cNvSpPr/>
          <p:nvPr/>
        </p:nvSpPr>
        <p:spPr>
          <a:xfrm rot="20705208">
            <a:off x="-802276" y="4034273"/>
            <a:ext cx="451816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b="1" cap="none" spc="0" dirty="0">
                <a:ln/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ide-free quasi-geoid</a:t>
            </a:r>
            <a:endParaRPr lang="de-DE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7AAE1FDB-6111-CA4E-BB54-503FA66A85FE}"/>
              </a:ext>
            </a:extLst>
          </p:cNvPr>
          <p:cNvSpPr/>
          <p:nvPr/>
        </p:nvSpPr>
        <p:spPr>
          <a:xfrm rot="21276572">
            <a:off x="158990" y="4114077"/>
            <a:ext cx="9172722" cy="1469551"/>
          </a:xfrm>
          <a:prstGeom prst="arc">
            <a:avLst>
              <a:gd name="adj1" fmla="val 10946155"/>
              <a:gd name="adj2" fmla="val 21296787"/>
            </a:avLst>
          </a:prstGeom>
          <a:ln w="3810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1222C37-CD88-4247-8246-75DAAE790406}"/>
              </a:ext>
            </a:extLst>
          </p:cNvPr>
          <p:cNvSpPr/>
          <p:nvPr/>
        </p:nvSpPr>
        <p:spPr>
          <a:xfrm rot="20705208">
            <a:off x="-631214" y="4491284"/>
            <a:ext cx="451816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zero-tide</a:t>
            </a:r>
            <a:r>
              <a:rPr lang="en-US" sz="2400" b="1" cap="none" spc="0" dirty="0">
                <a:ln/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quasi-geoid</a:t>
            </a:r>
            <a:endParaRPr lang="de-DE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231B71-BC4E-8E49-BCE5-DA576DEA01CA}"/>
              </a:ext>
            </a:extLst>
          </p:cNvPr>
          <p:cNvSpPr txBox="1"/>
          <p:nvPr/>
        </p:nvSpPr>
        <p:spPr>
          <a:xfrm>
            <a:off x="2797934" y="5175673"/>
            <a:ext cx="65914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NAP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 = 	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-tide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ellipsoidal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		 –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-tide quasi-geoid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6287B4-75EC-BB4A-A941-739CB082E1E4}"/>
              </a:ext>
            </a:extLst>
          </p:cNvPr>
          <p:cNvCxnSpPr>
            <a:cxnSpLocks/>
          </p:cNvCxnSpPr>
          <p:nvPr/>
        </p:nvCxnSpPr>
        <p:spPr>
          <a:xfrm>
            <a:off x="3501264" y="3089482"/>
            <a:ext cx="283916" cy="173991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E6811FB-C6FC-7F43-9398-8E49F6409931}"/>
              </a:ext>
            </a:extLst>
          </p:cNvPr>
          <p:cNvSpPr txBox="1"/>
          <p:nvPr/>
        </p:nvSpPr>
        <p:spPr>
          <a:xfrm rot="21239170">
            <a:off x="3662380" y="3676232"/>
            <a:ext cx="226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endParaRPr lang="de-DE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C0B95D6-9380-5046-B09B-1F68270433C2}"/>
              </a:ext>
            </a:extLst>
          </p:cNvPr>
          <p:cNvSpPr/>
          <p:nvPr/>
        </p:nvSpPr>
        <p:spPr>
          <a:xfrm>
            <a:off x="3400949" y="2986784"/>
            <a:ext cx="180000" cy="18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3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2" grpId="0" animBg="1"/>
      <p:bldP spid="33" grpId="0"/>
      <p:bldP spid="34" grpId="0" animBg="1"/>
      <p:bldP spid="35" grpId="0"/>
      <p:bldP spid="37" grpId="0" animBg="1"/>
      <p:bldP spid="23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457200" y="274680"/>
            <a:ext cx="83581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" name="Picture 8"/>
          <p:cNvPicPr/>
          <p:nvPr/>
        </p:nvPicPr>
        <p:blipFill>
          <a:blip r:embed="rId3"/>
          <a:stretch/>
        </p:blipFill>
        <p:spPr>
          <a:xfrm>
            <a:off x="1534680" y="6215040"/>
            <a:ext cx="1245600" cy="575640"/>
          </a:xfrm>
          <a:prstGeom prst="rect">
            <a:avLst/>
          </a:prstGeom>
          <a:ln>
            <a:noFill/>
          </a:ln>
        </p:spPr>
      </p:pic>
      <p:pic>
        <p:nvPicPr>
          <p:cNvPr id="102" name="Picture 9"/>
          <p:cNvPicPr/>
          <p:nvPr/>
        </p:nvPicPr>
        <p:blipFill>
          <a:blip r:embed="rId4"/>
          <a:stretch/>
        </p:blipFill>
        <p:spPr>
          <a:xfrm>
            <a:off x="4208400" y="6213600"/>
            <a:ext cx="1646640" cy="575640"/>
          </a:xfrm>
          <a:prstGeom prst="rect">
            <a:avLst/>
          </a:prstGeom>
          <a:ln>
            <a:noFill/>
          </a:ln>
        </p:spPr>
      </p:pic>
      <p:pic>
        <p:nvPicPr>
          <p:cNvPr id="103" name="Picture 5"/>
          <p:cNvPicPr/>
          <p:nvPr/>
        </p:nvPicPr>
        <p:blipFill>
          <a:blip r:embed="rId5"/>
          <a:stretch/>
        </p:blipFill>
        <p:spPr>
          <a:xfrm>
            <a:off x="6230520" y="6213600"/>
            <a:ext cx="1184040" cy="575640"/>
          </a:xfrm>
          <a:prstGeom prst="rect">
            <a:avLst/>
          </a:prstGeom>
          <a:ln>
            <a:noFill/>
          </a:ln>
        </p:spPr>
      </p:pic>
      <p:pic>
        <p:nvPicPr>
          <p:cNvPr id="104" name="Picture 6"/>
          <p:cNvPicPr/>
          <p:nvPr/>
        </p:nvPicPr>
        <p:blipFill>
          <a:blip r:embed="rId6"/>
          <a:stretch/>
        </p:blipFill>
        <p:spPr>
          <a:xfrm>
            <a:off x="3155400" y="6213600"/>
            <a:ext cx="677520" cy="575640"/>
          </a:xfrm>
          <a:prstGeom prst="rect">
            <a:avLst/>
          </a:prstGeom>
          <a:ln>
            <a:noFill/>
          </a:ln>
        </p:spPr>
      </p:pic>
      <p:pic>
        <p:nvPicPr>
          <p:cNvPr id="105" name="Picture 2"/>
          <p:cNvPicPr/>
          <p:nvPr/>
        </p:nvPicPr>
        <p:blipFill>
          <a:blip r:embed="rId7"/>
          <a:stretch/>
        </p:blipFill>
        <p:spPr>
          <a:xfrm>
            <a:off x="7790040" y="6213600"/>
            <a:ext cx="781920" cy="575640"/>
          </a:xfrm>
          <a:prstGeom prst="rect">
            <a:avLst/>
          </a:prstGeom>
          <a:ln>
            <a:noFill/>
          </a:ln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CEDE0AA-94D8-5849-B19E-A4356A7595BD}"/>
              </a:ext>
            </a:extLst>
          </p:cNvPr>
          <p:cNvSpPr/>
          <p:nvPr/>
        </p:nvSpPr>
        <p:spPr>
          <a:xfrm>
            <a:off x="1261580" y="2038971"/>
            <a:ext cx="7310380" cy="2563503"/>
          </a:xfrm>
          <a:custGeom>
            <a:avLst/>
            <a:gdLst>
              <a:gd name="connsiteX0" fmla="*/ 0 w 9236765"/>
              <a:gd name="connsiteY0" fmla="*/ 39756 h 3262334"/>
              <a:gd name="connsiteX1" fmla="*/ 92765 w 9236765"/>
              <a:gd name="connsiteY1" fmla="*/ 26504 h 3262334"/>
              <a:gd name="connsiteX2" fmla="*/ 132521 w 9236765"/>
              <a:gd name="connsiteY2" fmla="*/ 13252 h 3262334"/>
              <a:gd name="connsiteX3" fmla="*/ 238539 w 9236765"/>
              <a:gd name="connsiteY3" fmla="*/ 0 h 3262334"/>
              <a:gd name="connsiteX4" fmla="*/ 583095 w 9236765"/>
              <a:gd name="connsiteY4" fmla="*/ 13252 h 3262334"/>
              <a:gd name="connsiteX5" fmla="*/ 689113 w 9236765"/>
              <a:gd name="connsiteY5" fmla="*/ 26504 h 3262334"/>
              <a:gd name="connsiteX6" fmla="*/ 808382 w 9236765"/>
              <a:gd name="connsiteY6" fmla="*/ 39756 h 3262334"/>
              <a:gd name="connsiteX7" fmla="*/ 861391 w 9236765"/>
              <a:gd name="connsiteY7" fmla="*/ 53008 h 3262334"/>
              <a:gd name="connsiteX8" fmla="*/ 927652 w 9236765"/>
              <a:gd name="connsiteY8" fmla="*/ 66260 h 3262334"/>
              <a:gd name="connsiteX9" fmla="*/ 967408 w 9236765"/>
              <a:gd name="connsiteY9" fmla="*/ 79513 h 3262334"/>
              <a:gd name="connsiteX10" fmla="*/ 1020417 w 9236765"/>
              <a:gd name="connsiteY10" fmla="*/ 92765 h 3262334"/>
              <a:gd name="connsiteX11" fmla="*/ 1139687 w 9236765"/>
              <a:gd name="connsiteY11" fmla="*/ 159026 h 3262334"/>
              <a:gd name="connsiteX12" fmla="*/ 1179443 w 9236765"/>
              <a:gd name="connsiteY12" fmla="*/ 198782 h 3262334"/>
              <a:gd name="connsiteX13" fmla="*/ 1272208 w 9236765"/>
              <a:gd name="connsiteY13" fmla="*/ 238539 h 3262334"/>
              <a:gd name="connsiteX14" fmla="*/ 1311965 w 9236765"/>
              <a:gd name="connsiteY14" fmla="*/ 265043 h 3262334"/>
              <a:gd name="connsiteX15" fmla="*/ 1391478 w 9236765"/>
              <a:gd name="connsiteY15" fmla="*/ 278295 h 3262334"/>
              <a:gd name="connsiteX16" fmla="*/ 1444487 w 9236765"/>
              <a:gd name="connsiteY16" fmla="*/ 291547 h 3262334"/>
              <a:gd name="connsiteX17" fmla="*/ 1484243 w 9236765"/>
              <a:gd name="connsiteY17" fmla="*/ 304800 h 3262334"/>
              <a:gd name="connsiteX18" fmla="*/ 1722782 w 9236765"/>
              <a:gd name="connsiteY18" fmla="*/ 318052 h 3262334"/>
              <a:gd name="connsiteX19" fmla="*/ 1802295 w 9236765"/>
              <a:gd name="connsiteY19" fmla="*/ 331304 h 3262334"/>
              <a:gd name="connsiteX20" fmla="*/ 1921565 w 9236765"/>
              <a:gd name="connsiteY20" fmla="*/ 397565 h 3262334"/>
              <a:gd name="connsiteX21" fmla="*/ 1961321 w 9236765"/>
              <a:gd name="connsiteY21" fmla="*/ 437321 h 3262334"/>
              <a:gd name="connsiteX22" fmla="*/ 1987826 w 9236765"/>
              <a:gd name="connsiteY22" fmla="*/ 490330 h 3262334"/>
              <a:gd name="connsiteX23" fmla="*/ 2040834 w 9236765"/>
              <a:gd name="connsiteY23" fmla="*/ 569843 h 3262334"/>
              <a:gd name="connsiteX24" fmla="*/ 2067339 w 9236765"/>
              <a:gd name="connsiteY24" fmla="*/ 609600 h 3262334"/>
              <a:gd name="connsiteX25" fmla="*/ 2107095 w 9236765"/>
              <a:gd name="connsiteY25" fmla="*/ 702365 h 3262334"/>
              <a:gd name="connsiteX26" fmla="*/ 2120347 w 9236765"/>
              <a:gd name="connsiteY26" fmla="*/ 742121 h 3262334"/>
              <a:gd name="connsiteX27" fmla="*/ 2146852 w 9236765"/>
              <a:gd name="connsiteY27" fmla="*/ 768626 h 3262334"/>
              <a:gd name="connsiteX28" fmla="*/ 2252869 w 9236765"/>
              <a:gd name="connsiteY28" fmla="*/ 821634 h 3262334"/>
              <a:gd name="connsiteX29" fmla="*/ 2372139 w 9236765"/>
              <a:gd name="connsiteY29" fmla="*/ 887895 h 3262334"/>
              <a:gd name="connsiteX30" fmla="*/ 2425147 w 9236765"/>
              <a:gd name="connsiteY30" fmla="*/ 901147 h 3262334"/>
              <a:gd name="connsiteX31" fmla="*/ 2584174 w 9236765"/>
              <a:gd name="connsiteY31" fmla="*/ 967408 h 3262334"/>
              <a:gd name="connsiteX32" fmla="*/ 2663687 w 9236765"/>
              <a:gd name="connsiteY32" fmla="*/ 1007165 h 3262334"/>
              <a:gd name="connsiteX33" fmla="*/ 2743200 w 9236765"/>
              <a:gd name="connsiteY33" fmla="*/ 1046921 h 3262334"/>
              <a:gd name="connsiteX34" fmla="*/ 2809461 w 9236765"/>
              <a:gd name="connsiteY34" fmla="*/ 1099930 h 3262334"/>
              <a:gd name="connsiteX35" fmla="*/ 2849217 w 9236765"/>
              <a:gd name="connsiteY35" fmla="*/ 1113182 h 3262334"/>
              <a:gd name="connsiteX36" fmla="*/ 2928730 w 9236765"/>
              <a:gd name="connsiteY36" fmla="*/ 1166191 h 3262334"/>
              <a:gd name="connsiteX37" fmla="*/ 2981739 w 9236765"/>
              <a:gd name="connsiteY37" fmla="*/ 1192695 h 3262334"/>
              <a:gd name="connsiteX38" fmla="*/ 3021495 w 9236765"/>
              <a:gd name="connsiteY38" fmla="*/ 1219200 h 3262334"/>
              <a:gd name="connsiteX39" fmla="*/ 3193774 w 9236765"/>
              <a:gd name="connsiteY39" fmla="*/ 1298713 h 3262334"/>
              <a:gd name="connsiteX40" fmla="*/ 3286539 w 9236765"/>
              <a:gd name="connsiteY40" fmla="*/ 1378226 h 3262334"/>
              <a:gd name="connsiteX41" fmla="*/ 3339547 w 9236765"/>
              <a:gd name="connsiteY41" fmla="*/ 1404730 h 3262334"/>
              <a:gd name="connsiteX42" fmla="*/ 3379304 w 9236765"/>
              <a:gd name="connsiteY42" fmla="*/ 1444486 h 3262334"/>
              <a:gd name="connsiteX43" fmla="*/ 3419061 w 9236765"/>
              <a:gd name="connsiteY43" fmla="*/ 1470991 h 3262334"/>
              <a:gd name="connsiteX44" fmla="*/ 3498574 w 9236765"/>
              <a:gd name="connsiteY44" fmla="*/ 1550504 h 3262334"/>
              <a:gd name="connsiteX45" fmla="*/ 3538330 w 9236765"/>
              <a:gd name="connsiteY45" fmla="*/ 1577008 h 3262334"/>
              <a:gd name="connsiteX46" fmla="*/ 3564834 w 9236765"/>
              <a:gd name="connsiteY46" fmla="*/ 1603513 h 3262334"/>
              <a:gd name="connsiteX47" fmla="*/ 3684104 w 9236765"/>
              <a:gd name="connsiteY47" fmla="*/ 1656521 h 3262334"/>
              <a:gd name="connsiteX48" fmla="*/ 3723861 w 9236765"/>
              <a:gd name="connsiteY48" fmla="*/ 1683026 h 3262334"/>
              <a:gd name="connsiteX49" fmla="*/ 3856382 w 9236765"/>
              <a:gd name="connsiteY49" fmla="*/ 1709530 h 3262334"/>
              <a:gd name="connsiteX50" fmla="*/ 4108174 w 9236765"/>
              <a:gd name="connsiteY50" fmla="*/ 1696278 h 3262334"/>
              <a:gd name="connsiteX51" fmla="*/ 4161182 w 9236765"/>
              <a:gd name="connsiteY51" fmla="*/ 1683026 h 3262334"/>
              <a:gd name="connsiteX52" fmla="*/ 4585252 w 9236765"/>
              <a:gd name="connsiteY52" fmla="*/ 1696278 h 3262334"/>
              <a:gd name="connsiteX53" fmla="*/ 4678017 w 9236765"/>
              <a:gd name="connsiteY53" fmla="*/ 1762539 h 3262334"/>
              <a:gd name="connsiteX54" fmla="*/ 4717774 w 9236765"/>
              <a:gd name="connsiteY54" fmla="*/ 1789043 h 3262334"/>
              <a:gd name="connsiteX55" fmla="*/ 4797287 w 9236765"/>
              <a:gd name="connsiteY55" fmla="*/ 1868556 h 3262334"/>
              <a:gd name="connsiteX56" fmla="*/ 4956313 w 9236765"/>
              <a:gd name="connsiteY56" fmla="*/ 2001078 h 3262334"/>
              <a:gd name="connsiteX57" fmla="*/ 4996069 w 9236765"/>
              <a:gd name="connsiteY57" fmla="*/ 2067339 h 3262334"/>
              <a:gd name="connsiteX58" fmla="*/ 5049078 w 9236765"/>
              <a:gd name="connsiteY58" fmla="*/ 2173356 h 3262334"/>
              <a:gd name="connsiteX59" fmla="*/ 5102087 w 9236765"/>
              <a:gd name="connsiteY59" fmla="*/ 2252869 h 3262334"/>
              <a:gd name="connsiteX60" fmla="*/ 5221356 w 9236765"/>
              <a:gd name="connsiteY60" fmla="*/ 2425147 h 3262334"/>
              <a:gd name="connsiteX61" fmla="*/ 5327374 w 9236765"/>
              <a:gd name="connsiteY61" fmla="*/ 2650434 h 3262334"/>
              <a:gd name="connsiteX62" fmla="*/ 5420139 w 9236765"/>
              <a:gd name="connsiteY62" fmla="*/ 2743200 h 3262334"/>
              <a:gd name="connsiteX63" fmla="*/ 5526156 w 9236765"/>
              <a:gd name="connsiteY63" fmla="*/ 2822713 h 3262334"/>
              <a:gd name="connsiteX64" fmla="*/ 5552661 w 9236765"/>
              <a:gd name="connsiteY64" fmla="*/ 2849217 h 3262334"/>
              <a:gd name="connsiteX65" fmla="*/ 5632174 w 9236765"/>
              <a:gd name="connsiteY65" fmla="*/ 2915478 h 3262334"/>
              <a:gd name="connsiteX66" fmla="*/ 5658678 w 9236765"/>
              <a:gd name="connsiteY66" fmla="*/ 2955234 h 3262334"/>
              <a:gd name="connsiteX67" fmla="*/ 5711687 w 9236765"/>
              <a:gd name="connsiteY67" fmla="*/ 2968486 h 3262334"/>
              <a:gd name="connsiteX68" fmla="*/ 5817704 w 9236765"/>
              <a:gd name="connsiteY68" fmla="*/ 3034747 h 3262334"/>
              <a:gd name="connsiteX69" fmla="*/ 5857461 w 9236765"/>
              <a:gd name="connsiteY69" fmla="*/ 3048000 h 3262334"/>
              <a:gd name="connsiteX70" fmla="*/ 5963478 w 9236765"/>
              <a:gd name="connsiteY70" fmla="*/ 3114260 h 3262334"/>
              <a:gd name="connsiteX71" fmla="*/ 6202017 w 9236765"/>
              <a:gd name="connsiteY71" fmla="*/ 3207026 h 3262334"/>
              <a:gd name="connsiteX72" fmla="*/ 6241774 w 9236765"/>
              <a:gd name="connsiteY72" fmla="*/ 3220278 h 3262334"/>
              <a:gd name="connsiteX73" fmla="*/ 6321287 w 9236765"/>
              <a:gd name="connsiteY73" fmla="*/ 3233530 h 3262334"/>
              <a:gd name="connsiteX74" fmla="*/ 6361043 w 9236765"/>
              <a:gd name="connsiteY74" fmla="*/ 3246782 h 3262334"/>
              <a:gd name="connsiteX75" fmla="*/ 6851374 w 9236765"/>
              <a:gd name="connsiteY75" fmla="*/ 3246782 h 3262334"/>
              <a:gd name="connsiteX76" fmla="*/ 7129669 w 9236765"/>
              <a:gd name="connsiteY76" fmla="*/ 3220278 h 3262334"/>
              <a:gd name="connsiteX77" fmla="*/ 7474226 w 9236765"/>
              <a:gd name="connsiteY77" fmla="*/ 3193773 h 3262334"/>
              <a:gd name="connsiteX78" fmla="*/ 7646504 w 9236765"/>
              <a:gd name="connsiteY78" fmla="*/ 3167269 h 3262334"/>
              <a:gd name="connsiteX79" fmla="*/ 7699513 w 9236765"/>
              <a:gd name="connsiteY79" fmla="*/ 3154017 h 3262334"/>
              <a:gd name="connsiteX80" fmla="*/ 7845287 w 9236765"/>
              <a:gd name="connsiteY80" fmla="*/ 3127513 h 3262334"/>
              <a:gd name="connsiteX81" fmla="*/ 7911547 w 9236765"/>
              <a:gd name="connsiteY81" fmla="*/ 3101008 h 3262334"/>
              <a:gd name="connsiteX82" fmla="*/ 7991061 w 9236765"/>
              <a:gd name="connsiteY82" fmla="*/ 3061252 h 3262334"/>
              <a:gd name="connsiteX83" fmla="*/ 8110330 w 9236765"/>
              <a:gd name="connsiteY83" fmla="*/ 3074504 h 3262334"/>
              <a:gd name="connsiteX84" fmla="*/ 8269356 w 9236765"/>
              <a:gd name="connsiteY84" fmla="*/ 3167269 h 3262334"/>
              <a:gd name="connsiteX85" fmla="*/ 8322365 w 9236765"/>
              <a:gd name="connsiteY85" fmla="*/ 3180521 h 3262334"/>
              <a:gd name="connsiteX86" fmla="*/ 8362121 w 9236765"/>
              <a:gd name="connsiteY86" fmla="*/ 3193773 h 3262334"/>
              <a:gd name="connsiteX87" fmla="*/ 8468139 w 9236765"/>
              <a:gd name="connsiteY87" fmla="*/ 3220278 h 3262334"/>
              <a:gd name="connsiteX88" fmla="*/ 8680174 w 9236765"/>
              <a:gd name="connsiteY88" fmla="*/ 3193773 h 3262334"/>
              <a:gd name="connsiteX89" fmla="*/ 8733182 w 9236765"/>
              <a:gd name="connsiteY89" fmla="*/ 3167269 h 3262334"/>
              <a:gd name="connsiteX90" fmla="*/ 8878956 w 9236765"/>
              <a:gd name="connsiteY90" fmla="*/ 3140765 h 3262334"/>
              <a:gd name="connsiteX91" fmla="*/ 8984974 w 9236765"/>
              <a:gd name="connsiteY91" fmla="*/ 3114260 h 3262334"/>
              <a:gd name="connsiteX92" fmla="*/ 9051234 w 9236765"/>
              <a:gd name="connsiteY92" fmla="*/ 3127513 h 3262334"/>
              <a:gd name="connsiteX93" fmla="*/ 9157252 w 9236765"/>
              <a:gd name="connsiteY93" fmla="*/ 3180521 h 3262334"/>
              <a:gd name="connsiteX94" fmla="*/ 9197008 w 9236765"/>
              <a:gd name="connsiteY94" fmla="*/ 3207026 h 3262334"/>
              <a:gd name="connsiteX95" fmla="*/ 9236765 w 9236765"/>
              <a:gd name="connsiteY95" fmla="*/ 3207026 h 326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236765" h="3262334">
                <a:moveTo>
                  <a:pt x="0" y="39756"/>
                </a:moveTo>
                <a:cubicBezTo>
                  <a:pt x="30922" y="35339"/>
                  <a:pt x="62136" y="32630"/>
                  <a:pt x="92765" y="26504"/>
                </a:cubicBezTo>
                <a:cubicBezTo>
                  <a:pt x="106463" y="23765"/>
                  <a:pt x="118777" y="15751"/>
                  <a:pt x="132521" y="13252"/>
                </a:cubicBezTo>
                <a:cubicBezTo>
                  <a:pt x="167561" y="6881"/>
                  <a:pt x="203200" y="4417"/>
                  <a:pt x="238539" y="0"/>
                </a:cubicBezTo>
                <a:cubicBezTo>
                  <a:pt x="353391" y="4417"/>
                  <a:pt x="468356" y="6503"/>
                  <a:pt x="583095" y="13252"/>
                </a:cubicBezTo>
                <a:cubicBezTo>
                  <a:pt x="618648" y="15343"/>
                  <a:pt x="653743" y="22343"/>
                  <a:pt x="689113" y="26504"/>
                </a:cubicBezTo>
                <a:lnTo>
                  <a:pt x="808382" y="39756"/>
                </a:lnTo>
                <a:cubicBezTo>
                  <a:pt x="826052" y="44173"/>
                  <a:pt x="843611" y="49057"/>
                  <a:pt x="861391" y="53008"/>
                </a:cubicBezTo>
                <a:cubicBezTo>
                  <a:pt x="883379" y="57894"/>
                  <a:pt x="905800" y="60797"/>
                  <a:pt x="927652" y="66260"/>
                </a:cubicBezTo>
                <a:cubicBezTo>
                  <a:pt x="941204" y="69648"/>
                  <a:pt x="953977" y="75675"/>
                  <a:pt x="967408" y="79513"/>
                </a:cubicBezTo>
                <a:cubicBezTo>
                  <a:pt x="984921" y="84517"/>
                  <a:pt x="1002747" y="88348"/>
                  <a:pt x="1020417" y="92765"/>
                </a:cubicBezTo>
                <a:cubicBezTo>
                  <a:pt x="1111553" y="153522"/>
                  <a:pt x="1069711" y="135699"/>
                  <a:pt x="1139687" y="159026"/>
                </a:cubicBezTo>
                <a:cubicBezTo>
                  <a:pt x="1152939" y="172278"/>
                  <a:pt x="1164193" y="187889"/>
                  <a:pt x="1179443" y="198782"/>
                </a:cubicBezTo>
                <a:cubicBezTo>
                  <a:pt x="1243779" y="244736"/>
                  <a:pt x="1214536" y="209703"/>
                  <a:pt x="1272208" y="238539"/>
                </a:cubicBezTo>
                <a:cubicBezTo>
                  <a:pt x="1286454" y="245662"/>
                  <a:pt x="1296855" y="260006"/>
                  <a:pt x="1311965" y="265043"/>
                </a:cubicBezTo>
                <a:cubicBezTo>
                  <a:pt x="1337456" y="273540"/>
                  <a:pt x="1365130" y="273025"/>
                  <a:pt x="1391478" y="278295"/>
                </a:cubicBezTo>
                <a:cubicBezTo>
                  <a:pt x="1409338" y="281867"/>
                  <a:pt x="1426974" y="286543"/>
                  <a:pt x="1444487" y="291547"/>
                </a:cubicBezTo>
                <a:cubicBezTo>
                  <a:pt x="1457918" y="295385"/>
                  <a:pt x="1470337" y="303476"/>
                  <a:pt x="1484243" y="304800"/>
                </a:cubicBezTo>
                <a:cubicBezTo>
                  <a:pt x="1563520" y="312350"/>
                  <a:pt x="1643269" y="313635"/>
                  <a:pt x="1722782" y="318052"/>
                </a:cubicBezTo>
                <a:cubicBezTo>
                  <a:pt x="1749286" y="322469"/>
                  <a:pt x="1776065" y="325475"/>
                  <a:pt x="1802295" y="331304"/>
                </a:cubicBezTo>
                <a:cubicBezTo>
                  <a:pt x="1845147" y="340827"/>
                  <a:pt x="1892281" y="368281"/>
                  <a:pt x="1921565" y="397565"/>
                </a:cubicBezTo>
                <a:cubicBezTo>
                  <a:pt x="1934817" y="410817"/>
                  <a:pt x="1950428" y="422071"/>
                  <a:pt x="1961321" y="437321"/>
                </a:cubicBezTo>
                <a:cubicBezTo>
                  <a:pt x="1972804" y="453397"/>
                  <a:pt x="1977662" y="473390"/>
                  <a:pt x="1987826" y="490330"/>
                </a:cubicBezTo>
                <a:cubicBezTo>
                  <a:pt x="2004215" y="517645"/>
                  <a:pt x="2023165" y="543339"/>
                  <a:pt x="2040834" y="569843"/>
                </a:cubicBezTo>
                <a:lnTo>
                  <a:pt x="2067339" y="609600"/>
                </a:lnTo>
                <a:cubicBezTo>
                  <a:pt x="2098417" y="702835"/>
                  <a:pt x="2057969" y="587735"/>
                  <a:pt x="2107095" y="702365"/>
                </a:cubicBezTo>
                <a:cubicBezTo>
                  <a:pt x="2112598" y="715204"/>
                  <a:pt x="2113160" y="730143"/>
                  <a:pt x="2120347" y="742121"/>
                </a:cubicBezTo>
                <a:cubicBezTo>
                  <a:pt x="2126775" y="752835"/>
                  <a:pt x="2137095" y="760821"/>
                  <a:pt x="2146852" y="768626"/>
                </a:cubicBezTo>
                <a:cubicBezTo>
                  <a:pt x="2198024" y="809563"/>
                  <a:pt x="2184333" y="787366"/>
                  <a:pt x="2252869" y="821634"/>
                </a:cubicBezTo>
                <a:cubicBezTo>
                  <a:pt x="2303486" y="846943"/>
                  <a:pt x="2321082" y="868749"/>
                  <a:pt x="2372139" y="887895"/>
                </a:cubicBezTo>
                <a:cubicBezTo>
                  <a:pt x="2389193" y="894290"/>
                  <a:pt x="2407478" y="896730"/>
                  <a:pt x="2425147" y="901147"/>
                </a:cubicBezTo>
                <a:cubicBezTo>
                  <a:pt x="2547456" y="962301"/>
                  <a:pt x="2492834" y="944573"/>
                  <a:pt x="2584174" y="967408"/>
                </a:cubicBezTo>
                <a:cubicBezTo>
                  <a:pt x="2698099" y="1043361"/>
                  <a:pt x="2553963" y="952304"/>
                  <a:pt x="2663687" y="1007165"/>
                </a:cubicBezTo>
                <a:cubicBezTo>
                  <a:pt x="2766446" y="1058544"/>
                  <a:pt x="2643269" y="1013611"/>
                  <a:pt x="2743200" y="1046921"/>
                </a:cubicBezTo>
                <a:cubicBezTo>
                  <a:pt x="2767854" y="1071575"/>
                  <a:pt x="2776023" y="1083211"/>
                  <a:pt x="2809461" y="1099930"/>
                </a:cubicBezTo>
                <a:cubicBezTo>
                  <a:pt x="2821955" y="1106177"/>
                  <a:pt x="2837006" y="1106398"/>
                  <a:pt x="2849217" y="1113182"/>
                </a:cubicBezTo>
                <a:cubicBezTo>
                  <a:pt x="2877063" y="1128652"/>
                  <a:pt x="2900239" y="1151946"/>
                  <a:pt x="2928730" y="1166191"/>
                </a:cubicBezTo>
                <a:cubicBezTo>
                  <a:pt x="2946400" y="1175026"/>
                  <a:pt x="2964587" y="1182894"/>
                  <a:pt x="2981739" y="1192695"/>
                </a:cubicBezTo>
                <a:cubicBezTo>
                  <a:pt x="2995568" y="1200597"/>
                  <a:pt x="3007249" y="1212077"/>
                  <a:pt x="3021495" y="1219200"/>
                </a:cubicBezTo>
                <a:cubicBezTo>
                  <a:pt x="3068390" y="1242648"/>
                  <a:pt x="3159574" y="1264513"/>
                  <a:pt x="3193774" y="1298713"/>
                </a:cubicBezTo>
                <a:cubicBezTo>
                  <a:pt x="3229914" y="1334853"/>
                  <a:pt x="3241205" y="1349892"/>
                  <a:pt x="3286539" y="1378226"/>
                </a:cubicBezTo>
                <a:cubicBezTo>
                  <a:pt x="3303291" y="1388696"/>
                  <a:pt x="3323472" y="1393248"/>
                  <a:pt x="3339547" y="1404730"/>
                </a:cubicBezTo>
                <a:cubicBezTo>
                  <a:pt x="3354798" y="1415623"/>
                  <a:pt x="3364906" y="1432488"/>
                  <a:pt x="3379304" y="1444486"/>
                </a:cubicBezTo>
                <a:cubicBezTo>
                  <a:pt x="3391540" y="1454682"/>
                  <a:pt x="3407157" y="1460409"/>
                  <a:pt x="3419061" y="1470991"/>
                </a:cubicBezTo>
                <a:cubicBezTo>
                  <a:pt x="3447076" y="1495893"/>
                  <a:pt x="3467386" y="1529712"/>
                  <a:pt x="3498574" y="1550504"/>
                </a:cubicBezTo>
                <a:cubicBezTo>
                  <a:pt x="3511826" y="1559339"/>
                  <a:pt x="3525893" y="1567058"/>
                  <a:pt x="3538330" y="1577008"/>
                </a:cubicBezTo>
                <a:cubicBezTo>
                  <a:pt x="3548086" y="1584813"/>
                  <a:pt x="3554438" y="1596582"/>
                  <a:pt x="3564834" y="1603513"/>
                </a:cubicBezTo>
                <a:cubicBezTo>
                  <a:pt x="3606987" y="1631615"/>
                  <a:pt x="3638194" y="1633566"/>
                  <a:pt x="3684104" y="1656521"/>
                </a:cubicBezTo>
                <a:cubicBezTo>
                  <a:pt x="3698350" y="1663644"/>
                  <a:pt x="3709615" y="1675903"/>
                  <a:pt x="3723861" y="1683026"/>
                </a:cubicBezTo>
                <a:cubicBezTo>
                  <a:pt x="3760868" y="1701530"/>
                  <a:pt x="3822197" y="1704647"/>
                  <a:pt x="3856382" y="1709530"/>
                </a:cubicBezTo>
                <a:cubicBezTo>
                  <a:pt x="3940313" y="1705113"/>
                  <a:pt x="4024443" y="1703559"/>
                  <a:pt x="4108174" y="1696278"/>
                </a:cubicBezTo>
                <a:cubicBezTo>
                  <a:pt x="4126319" y="1694700"/>
                  <a:pt x="4142969" y="1683026"/>
                  <a:pt x="4161182" y="1683026"/>
                </a:cubicBezTo>
                <a:cubicBezTo>
                  <a:pt x="4302608" y="1683026"/>
                  <a:pt x="4443895" y="1691861"/>
                  <a:pt x="4585252" y="1696278"/>
                </a:cubicBezTo>
                <a:cubicBezTo>
                  <a:pt x="4683872" y="1729151"/>
                  <a:pt x="4552238" y="1678688"/>
                  <a:pt x="4678017" y="1762539"/>
                </a:cubicBezTo>
                <a:cubicBezTo>
                  <a:pt x="4691269" y="1771374"/>
                  <a:pt x="4705870" y="1778462"/>
                  <a:pt x="4717774" y="1789043"/>
                </a:cubicBezTo>
                <a:cubicBezTo>
                  <a:pt x="4745789" y="1813945"/>
                  <a:pt x="4766099" y="1847764"/>
                  <a:pt x="4797287" y="1868556"/>
                </a:cubicBezTo>
                <a:cubicBezTo>
                  <a:pt x="4850176" y="1903816"/>
                  <a:pt x="4922302" y="1944392"/>
                  <a:pt x="4956313" y="2001078"/>
                </a:cubicBezTo>
                <a:cubicBezTo>
                  <a:pt x="4969565" y="2023165"/>
                  <a:pt x="4983857" y="2044660"/>
                  <a:pt x="4996069" y="2067339"/>
                </a:cubicBezTo>
                <a:cubicBezTo>
                  <a:pt x="5014801" y="2102127"/>
                  <a:pt x="5027162" y="2140482"/>
                  <a:pt x="5049078" y="2173356"/>
                </a:cubicBezTo>
                <a:cubicBezTo>
                  <a:pt x="5066748" y="2199860"/>
                  <a:pt x="5079563" y="2230344"/>
                  <a:pt x="5102087" y="2252869"/>
                </a:cubicBezTo>
                <a:cubicBezTo>
                  <a:pt x="5160250" y="2311033"/>
                  <a:pt x="5181731" y="2326087"/>
                  <a:pt x="5221356" y="2425147"/>
                </a:cubicBezTo>
                <a:cubicBezTo>
                  <a:pt x="5245747" y="2486124"/>
                  <a:pt x="5297326" y="2620385"/>
                  <a:pt x="5327374" y="2650434"/>
                </a:cubicBezTo>
                <a:cubicBezTo>
                  <a:pt x="5358296" y="2681356"/>
                  <a:pt x="5383753" y="2718943"/>
                  <a:pt x="5420139" y="2743200"/>
                </a:cubicBezTo>
                <a:cubicBezTo>
                  <a:pt x="5470138" y="2776532"/>
                  <a:pt x="5471064" y="2775492"/>
                  <a:pt x="5526156" y="2822713"/>
                </a:cubicBezTo>
                <a:cubicBezTo>
                  <a:pt x="5535642" y="2830844"/>
                  <a:pt x="5543063" y="2841218"/>
                  <a:pt x="5552661" y="2849217"/>
                </a:cubicBezTo>
                <a:cubicBezTo>
                  <a:pt x="5583589" y="2874990"/>
                  <a:pt x="5608197" y="2885507"/>
                  <a:pt x="5632174" y="2915478"/>
                </a:cubicBezTo>
                <a:cubicBezTo>
                  <a:pt x="5642123" y="2927915"/>
                  <a:pt x="5645426" y="2946399"/>
                  <a:pt x="5658678" y="2955234"/>
                </a:cubicBezTo>
                <a:cubicBezTo>
                  <a:pt x="5673833" y="2965337"/>
                  <a:pt x="5694017" y="2964069"/>
                  <a:pt x="5711687" y="2968486"/>
                </a:cubicBezTo>
                <a:cubicBezTo>
                  <a:pt x="5747026" y="2990573"/>
                  <a:pt x="5781119" y="3014791"/>
                  <a:pt x="5817704" y="3034747"/>
                </a:cubicBezTo>
                <a:cubicBezTo>
                  <a:pt x="5829968" y="3041436"/>
                  <a:pt x="5845197" y="3041311"/>
                  <a:pt x="5857461" y="3048000"/>
                </a:cubicBezTo>
                <a:cubicBezTo>
                  <a:pt x="5894046" y="3067955"/>
                  <a:pt x="5926204" y="3095623"/>
                  <a:pt x="5963478" y="3114260"/>
                </a:cubicBezTo>
                <a:cubicBezTo>
                  <a:pt x="6055877" y="3160459"/>
                  <a:pt x="6112986" y="3177349"/>
                  <a:pt x="6202017" y="3207026"/>
                </a:cubicBezTo>
                <a:cubicBezTo>
                  <a:pt x="6215269" y="3211443"/>
                  <a:pt x="6227995" y="3217982"/>
                  <a:pt x="6241774" y="3220278"/>
                </a:cubicBezTo>
                <a:lnTo>
                  <a:pt x="6321287" y="3233530"/>
                </a:lnTo>
                <a:cubicBezTo>
                  <a:pt x="6334539" y="3237947"/>
                  <a:pt x="6347299" y="3244283"/>
                  <a:pt x="6361043" y="3246782"/>
                </a:cubicBezTo>
                <a:cubicBezTo>
                  <a:pt x="6532991" y="3278045"/>
                  <a:pt x="6651951" y="3253659"/>
                  <a:pt x="6851374" y="3246782"/>
                </a:cubicBezTo>
                <a:lnTo>
                  <a:pt x="7129669" y="3220278"/>
                </a:lnTo>
                <a:cubicBezTo>
                  <a:pt x="7400761" y="3198876"/>
                  <a:pt x="7277068" y="3218418"/>
                  <a:pt x="7474226" y="3193773"/>
                </a:cubicBezTo>
                <a:cubicBezTo>
                  <a:pt x="7508173" y="3189529"/>
                  <a:pt x="7609659" y="3174638"/>
                  <a:pt x="7646504" y="3167269"/>
                </a:cubicBezTo>
                <a:cubicBezTo>
                  <a:pt x="7664364" y="3163697"/>
                  <a:pt x="7681733" y="3157968"/>
                  <a:pt x="7699513" y="3154017"/>
                </a:cubicBezTo>
                <a:cubicBezTo>
                  <a:pt x="7755079" y="3141669"/>
                  <a:pt x="7787746" y="3137103"/>
                  <a:pt x="7845287" y="3127513"/>
                </a:cubicBezTo>
                <a:cubicBezTo>
                  <a:pt x="7867374" y="3118678"/>
                  <a:pt x="7889891" y="3110852"/>
                  <a:pt x="7911547" y="3101008"/>
                </a:cubicBezTo>
                <a:cubicBezTo>
                  <a:pt x="7938524" y="3088746"/>
                  <a:pt x="7961688" y="3065168"/>
                  <a:pt x="7991061" y="3061252"/>
                </a:cubicBezTo>
                <a:cubicBezTo>
                  <a:pt x="8030711" y="3055965"/>
                  <a:pt x="8070574" y="3070087"/>
                  <a:pt x="8110330" y="3074504"/>
                </a:cubicBezTo>
                <a:cubicBezTo>
                  <a:pt x="8137879" y="3091722"/>
                  <a:pt x="8224212" y="3150340"/>
                  <a:pt x="8269356" y="3167269"/>
                </a:cubicBezTo>
                <a:cubicBezTo>
                  <a:pt x="8286410" y="3173664"/>
                  <a:pt x="8304852" y="3175517"/>
                  <a:pt x="8322365" y="3180521"/>
                </a:cubicBezTo>
                <a:cubicBezTo>
                  <a:pt x="8335796" y="3184358"/>
                  <a:pt x="8348569" y="3190385"/>
                  <a:pt x="8362121" y="3193773"/>
                </a:cubicBezTo>
                <a:lnTo>
                  <a:pt x="8468139" y="3220278"/>
                </a:lnTo>
                <a:cubicBezTo>
                  <a:pt x="8538817" y="3211443"/>
                  <a:pt x="8610329" y="3207742"/>
                  <a:pt x="8680174" y="3193773"/>
                </a:cubicBezTo>
                <a:cubicBezTo>
                  <a:pt x="8699545" y="3189899"/>
                  <a:pt x="8714685" y="3174205"/>
                  <a:pt x="8733182" y="3167269"/>
                </a:cubicBezTo>
                <a:cubicBezTo>
                  <a:pt x="8771633" y="3152850"/>
                  <a:pt x="8845096" y="3145602"/>
                  <a:pt x="8878956" y="3140765"/>
                </a:cubicBezTo>
                <a:cubicBezTo>
                  <a:pt x="8910326" y="3130309"/>
                  <a:pt x="8952995" y="3114260"/>
                  <a:pt x="8984974" y="3114260"/>
                </a:cubicBezTo>
                <a:cubicBezTo>
                  <a:pt x="9007498" y="3114260"/>
                  <a:pt x="9029147" y="3123095"/>
                  <a:pt x="9051234" y="3127513"/>
                </a:cubicBezTo>
                <a:cubicBezTo>
                  <a:pt x="9086573" y="3145182"/>
                  <a:pt x="9124378" y="3158604"/>
                  <a:pt x="9157252" y="3180521"/>
                </a:cubicBezTo>
                <a:cubicBezTo>
                  <a:pt x="9170504" y="3189356"/>
                  <a:pt x="9181898" y="3201989"/>
                  <a:pt x="9197008" y="3207026"/>
                </a:cubicBezTo>
                <a:cubicBezTo>
                  <a:pt x="9209580" y="3211217"/>
                  <a:pt x="9223513" y="3207026"/>
                  <a:pt x="9236765" y="3207026"/>
                </a:cubicBezTo>
              </a:path>
            </a:pathLst>
          </a:custGeom>
          <a:ln w="539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A979DF-A6B2-C14A-9183-A1DD0D2EA0B6}"/>
              </a:ext>
            </a:extLst>
          </p:cNvPr>
          <p:cNvSpPr txBox="1"/>
          <p:nvPr/>
        </p:nvSpPr>
        <p:spPr>
          <a:xfrm>
            <a:off x="284657" y="463383"/>
            <a:ext cx="84986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Corrected quasi-geoid heights to support levelling with GPS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A721EA05-6621-5C43-96F4-0845162FE0C1}"/>
              </a:ext>
            </a:extLst>
          </p:cNvPr>
          <p:cNvSpPr/>
          <p:nvPr/>
        </p:nvSpPr>
        <p:spPr>
          <a:xfrm rot="21276572">
            <a:off x="207735" y="4040791"/>
            <a:ext cx="9172722" cy="1469551"/>
          </a:xfrm>
          <a:prstGeom prst="arc">
            <a:avLst>
              <a:gd name="adj1" fmla="val 11062862"/>
              <a:gd name="adj2" fmla="val 21197290"/>
            </a:avLst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4D66A5-C8B1-4648-A6BA-C4EE849740DF}"/>
              </a:ext>
            </a:extLst>
          </p:cNvPr>
          <p:cNvSpPr txBox="1"/>
          <p:nvPr/>
        </p:nvSpPr>
        <p:spPr>
          <a:xfrm>
            <a:off x="3155400" y="1227551"/>
            <a:ext cx="53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941688-4739-3441-B3F2-1FEE5F7A0E6A}"/>
              </a:ext>
            </a:extLst>
          </p:cNvPr>
          <p:cNvSpPr txBox="1"/>
          <p:nvPr/>
        </p:nvSpPr>
        <p:spPr>
          <a:xfrm>
            <a:off x="3341125" y="4734200"/>
            <a:ext cx="5857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NAP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 =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-tide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ellipsoidal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–  </a:t>
            </a:r>
            <a:r>
              <a:rPr lang="de-DE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corrected</a:t>
            </a: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-tide quasi-geoid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BDEFCE4A-6F66-6942-B73E-A9A03123B416}"/>
              </a:ext>
            </a:extLst>
          </p:cNvPr>
          <p:cNvSpPr/>
          <p:nvPr/>
        </p:nvSpPr>
        <p:spPr>
          <a:xfrm>
            <a:off x="5400699" y="3833643"/>
            <a:ext cx="3160625" cy="262737"/>
          </a:xfrm>
          <a:custGeom>
            <a:avLst/>
            <a:gdLst>
              <a:gd name="connsiteX0" fmla="*/ 0 w 3060700"/>
              <a:gd name="connsiteY0" fmla="*/ 145966 h 269642"/>
              <a:gd name="connsiteX1" fmla="*/ 755650 w 3060700"/>
              <a:gd name="connsiteY1" fmla="*/ 3091 h 269642"/>
              <a:gd name="connsiteX2" fmla="*/ 1593850 w 3060700"/>
              <a:gd name="connsiteY2" fmla="*/ 266616 h 269642"/>
              <a:gd name="connsiteX3" fmla="*/ 2308225 w 3060700"/>
              <a:gd name="connsiteY3" fmla="*/ 152316 h 269642"/>
              <a:gd name="connsiteX4" fmla="*/ 3060700 w 3060700"/>
              <a:gd name="connsiteY4" fmla="*/ 250741 h 269642"/>
              <a:gd name="connsiteX0" fmla="*/ 0 w 3060700"/>
              <a:gd name="connsiteY0" fmla="*/ 76545 h 198036"/>
              <a:gd name="connsiteX1" fmla="*/ 767948 w 3060700"/>
              <a:gd name="connsiteY1" fmla="*/ 9870 h 198036"/>
              <a:gd name="connsiteX2" fmla="*/ 1593850 w 3060700"/>
              <a:gd name="connsiteY2" fmla="*/ 197195 h 198036"/>
              <a:gd name="connsiteX3" fmla="*/ 2308225 w 3060700"/>
              <a:gd name="connsiteY3" fmla="*/ 82895 h 198036"/>
              <a:gd name="connsiteX4" fmla="*/ 3060700 w 3060700"/>
              <a:gd name="connsiteY4" fmla="*/ 181320 h 198036"/>
              <a:gd name="connsiteX0" fmla="*/ 0 w 3060700"/>
              <a:gd name="connsiteY0" fmla="*/ 71649 h 176424"/>
              <a:gd name="connsiteX1" fmla="*/ 767948 w 3060700"/>
              <a:gd name="connsiteY1" fmla="*/ 4974 h 176424"/>
              <a:gd name="connsiteX2" fmla="*/ 1600000 w 3060700"/>
              <a:gd name="connsiteY2" fmla="*/ 125624 h 176424"/>
              <a:gd name="connsiteX3" fmla="*/ 2308225 w 3060700"/>
              <a:gd name="connsiteY3" fmla="*/ 77999 h 176424"/>
              <a:gd name="connsiteX4" fmla="*/ 3060700 w 3060700"/>
              <a:gd name="connsiteY4" fmla="*/ 176424 h 176424"/>
              <a:gd name="connsiteX0" fmla="*/ 0 w 3060700"/>
              <a:gd name="connsiteY0" fmla="*/ 82913 h 187688"/>
              <a:gd name="connsiteX1" fmla="*/ 767948 w 3060700"/>
              <a:gd name="connsiteY1" fmla="*/ 16238 h 187688"/>
              <a:gd name="connsiteX2" fmla="*/ 1600000 w 3060700"/>
              <a:gd name="connsiteY2" fmla="*/ 136888 h 187688"/>
              <a:gd name="connsiteX3" fmla="*/ 2308226 w 3060700"/>
              <a:gd name="connsiteY3" fmla="*/ 363 h 187688"/>
              <a:gd name="connsiteX4" fmla="*/ 3060700 w 3060700"/>
              <a:gd name="connsiteY4" fmla="*/ 187688 h 187688"/>
              <a:gd name="connsiteX0" fmla="*/ 0 w 3060700"/>
              <a:gd name="connsiteY0" fmla="*/ 157962 h 262737"/>
              <a:gd name="connsiteX1" fmla="*/ 767948 w 3060700"/>
              <a:gd name="connsiteY1" fmla="*/ 91287 h 262737"/>
              <a:gd name="connsiteX2" fmla="*/ 1600000 w 3060700"/>
              <a:gd name="connsiteY2" fmla="*/ 211937 h 262737"/>
              <a:gd name="connsiteX3" fmla="*/ 2302162 w 3060700"/>
              <a:gd name="connsiteY3" fmla="*/ 255 h 262737"/>
              <a:gd name="connsiteX4" fmla="*/ 3060700 w 3060700"/>
              <a:gd name="connsiteY4" fmla="*/ 262737 h 26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700" h="262737">
                <a:moveTo>
                  <a:pt x="0" y="157962"/>
                </a:moveTo>
                <a:cubicBezTo>
                  <a:pt x="245004" y="76470"/>
                  <a:pt x="501281" y="82291"/>
                  <a:pt x="767948" y="91287"/>
                </a:cubicBezTo>
                <a:cubicBezTo>
                  <a:pt x="1034615" y="100283"/>
                  <a:pt x="1344298" y="227109"/>
                  <a:pt x="1600000" y="211937"/>
                </a:cubicBezTo>
                <a:cubicBezTo>
                  <a:pt x="1855702" y="196765"/>
                  <a:pt x="2058712" y="-8212"/>
                  <a:pt x="2302162" y="255"/>
                </a:cubicBezTo>
                <a:cubicBezTo>
                  <a:pt x="2545612" y="8722"/>
                  <a:pt x="2806700" y="212201"/>
                  <a:pt x="3060700" y="262737"/>
                </a:cubicBez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F526FF8-7204-1A47-8B3F-B01F399A342F}"/>
              </a:ext>
            </a:extLst>
          </p:cNvPr>
          <p:cNvSpPr/>
          <p:nvPr/>
        </p:nvSpPr>
        <p:spPr>
          <a:xfrm>
            <a:off x="466531" y="3907108"/>
            <a:ext cx="4982547" cy="982133"/>
          </a:xfrm>
          <a:custGeom>
            <a:avLst/>
            <a:gdLst>
              <a:gd name="connsiteX0" fmla="*/ 0 w 4982547"/>
              <a:gd name="connsiteY0" fmla="*/ 982133 h 982133"/>
              <a:gd name="connsiteX1" fmla="*/ 727787 w 4982547"/>
              <a:gd name="connsiteY1" fmla="*/ 608908 h 982133"/>
              <a:gd name="connsiteX2" fmla="*/ 1418253 w 4982547"/>
              <a:gd name="connsiteY2" fmla="*/ 702214 h 982133"/>
              <a:gd name="connsiteX3" fmla="*/ 2127379 w 4982547"/>
              <a:gd name="connsiteY3" fmla="*/ 254345 h 982133"/>
              <a:gd name="connsiteX4" fmla="*/ 2948473 w 4982547"/>
              <a:gd name="connsiteY4" fmla="*/ 384974 h 982133"/>
              <a:gd name="connsiteX5" fmla="*/ 3825551 w 4982547"/>
              <a:gd name="connsiteY5" fmla="*/ 11749 h 982133"/>
              <a:gd name="connsiteX6" fmla="*/ 4945224 w 4982547"/>
              <a:gd name="connsiteY6" fmla="*/ 86394 h 982133"/>
              <a:gd name="connsiteX7" fmla="*/ 4945224 w 4982547"/>
              <a:gd name="connsiteY7" fmla="*/ 86394 h 982133"/>
              <a:gd name="connsiteX8" fmla="*/ 4982547 w 4982547"/>
              <a:gd name="connsiteY8" fmla="*/ 86394 h 98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2547" h="982133">
                <a:moveTo>
                  <a:pt x="0" y="982133"/>
                </a:moveTo>
                <a:cubicBezTo>
                  <a:pt x="245706" y="818847"/>
                  <a:pt x="491412" y="655561"/>
                  <a:pt x="727787" y="608908"/>
                </a:cubicBezTo>
                <a:cubicBezTo>
                  <a:pt x="964162" y="562255"/>
                  <a:pt x="1184988" y="761308"/>
                  <a:pt x="1418253" y="702214"/>
                </a:cubicBezTo>
                <a:cubicBezTo>
                  <a:pt x="1651518" y="643120"/>
                  <a:pt x="1872342" y="307218"/>
                  <a:pt x="2127379" y="254345"/>
                </a:cubicBezTo>
                <a:cubicBezTo>
                  <a:pt x="2382416" y="201472"/>
                  <a:pt x="2665444" y="425407"/>
                  <a:pt x="2948473" y="384974"/>
                </a:cubicBezTo>
                <a:cubicBezTo>
                  <a:pt x="3231502" y="344541"/>
                  <a:pt x="3492759" y="61512"/>
                  <a:pt x="3825551" y="11749"/>
                </a:cubicBezTo>
                <a:cubicBezTo>
                  <a:pt x="4158343" y="-38014"/>
                  <a:pt x="4945224" y="86394"/>
                  <a:pt x="4945224" y="86394"/>
                </a:cubicBezTo>
                <a:lnTo>
                  <a:pt x="4945224" y="86394"/>
                </a:lnTo>
                <a:lnTo>
                  <a:pt x="4982547" y="86394"/>
                </a:lnTo>
              </a:path>
            </a:pathLst>
          </a:cu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A924E3B-961B-2342-8E49-F1C11988ADCF}"/>
              </a:ext>
            </a:extLst>
          </p:cNvPr>
          <p:cNvGrpSpPr/>
          <p:nvPr/>
        </p:nvGrpSpPr>
        <p:grpSpPr>
          <a:xfrm>
            <a:off x="2476736" y="3578458"/>
            <a:ext cx="250411" cy="1355194"/>
            <a:chOff x="2476736" y="3578458"/>
            <a:chExt cx="250411" cy="1355194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371AAB7-4B31-944E-AF53-E0E73FDA2151}"/>
                </a:ext>
              </a:extLst>
            </p:cNvPr>
            <p:cNvCxnSpPr>
              <a:cxnSpLocks/>
            </p:cNvCxnSpPr>
            <p:nvPr/>
          </p:nvCxnSpPr>
          <p:spPr>
            <a:xfrm>
              <a:off x="2476736" y="3578458"/>
              <a:ext cx="110306" cy="54434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A72F8E2-69A4-0747-B89E-92D8CB76A0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9111" y="4346893"/>
              <a:ext cx="98036" cy="586759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5F2CEE2-EF27-494C-B0FB-8567F78BAA20}"/>
              </a:ext>
            </a:extLst>
          </p:cNvPr>
          <p:cNvGrpSpPr/>
          <p:nvPr/>
        </p:nvGrpSpPr>
        <p:grpSpPr>
          <a:xfrm>
            <a:off x="1697895" y="3917729"/>
            <a:ext cx="250411" cy="1299211"/>
            <a:chOff x="2476736" y="3634441"/>
            <a:chExt cx="250411" cy="1299211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597E1D0-FC37-294D-8D3B-4C1B44B7FA79}"/>
                </a:ext>
              </a:extLst>
            </p:cNvPr>
            <p:cNvCxnSpPr>
              <a:cxnSpLocks/>
            </p:cNvCxnSpPr>
            <p:nvPr/>
          </p:nvCxnSpPr>
          <p:spPr>
            <a:xfrm>
              <a:off x="2476736" y="3634441"/>
              <a:ext cx="110306" cy="54434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C21A150-F427-804B-B14C-E6F33D0980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9111" y="4346893"/>
              <a:ext cx="98036" cy="586759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195FE60-CE66-DD42-8364-A5C3B2E3C51A}"/>
              </a:ext>
            </a:extLst>
          </p:cNvPr>
          <p:cNvGrpSpPr/>
          <p:nvPr/>
        </p:nvGrpSpPr>
        <p:grpSpPr>
          <a:xfrm rot="316502">
            <a:off x="4774578" y="3358503"/>
            <a:ext cx="245265" cy="1299448"/>
            <a:chOff x="2481882" y="3634204"/>
            <a:chExt cx="245265" cy="1299448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58AFD0E-1C48-BC43-977C-CCA07D4D68B8}"/>
                </a:ext>
              </a:extLst>
            </p:cNvPr>
            <p:cNvCxnSpPr>
              <a:cxnSpLocks/>
            </p:cNvCxnSpPr>
            <p:nvPr/>
          </p:nvCxnSpPr>
          <p:spPr>
            <a:xfrm>
              <a:off x="2481882" y="3634204"/>
              <a:ext cx="110306" cy="54434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0FD6D79-EE13-E34D-A924-B94B7355B7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9111" y="4346893"/>
              <a:ext cx="98036" cy="586759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78DC333-69A8-354F-A4E8-6EE2EF0B3F3C}"/>
              </a:ext>
            </a:extLst>
          </p:cNvPr>
          <p:cNvGrpSpPr/>
          <p:nvPr/>
        </p:nvGrpSpPr>
        <p:grpSpPr>
          <a:xfrm rot="228000">
            <a:off x="3883470" y="3472115"/>
            <a:ext cx="223134" cy="1226091"/>
            <a:chOff x="2476736" y="3578458"/>
            <a:chExt cx="223134" cy="1226091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64EFFEC-8BC4-274B-B3FA-713FB06C6D3C}"/>
                </a:ext>
              </a:extLst>
            </p:cNvPr>
            <p:cNvCxnSpPr>
              <a:cxnSpLocks/>
            </p:cNvCxnSpPr>
            <p:nvPr/>
          </p:nvCxnSpPr>
          <p:spPr>
            <a:xfrm>
              <a:off x="2476736" y="3578458"/>
              <a:ext cx="110306" cy="54434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1252C6C-94B7-7842-93AE-ED7E1837FF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01834" y="4217790"/>
              <a:ext cx="98036" cy="586759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Oval 71">
            <a:extLst>
              <a:ext uri="{FF2B5EF4-FFF2-40B4-BE49-F238E27FC236}">
                <a16:creationId xmlns:a16="http://schemas.microsoft.com/office/drawing/2014/main" id="{DE73111D-1A04-0B40-A0DD-87C202A24974}"/>
              </a:ext>
            </a:extLst>
          </p:cNvPr>
          <p:cNvSpPr/>
          <p:nvPr/>
        </p:nvSpPr>
        <p:spPr>
          <a:xfrm>
            <a:off x="1285664" y="1945716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66ECE08-2526-5443-B824-6CF76CB20CBA}"/>
              </a:ext>
            </a:extLst>
          </p:cNvPr>
          <p:cNvSpPr/>
          <p:nvPr/>
        </p:nvSpPr>
        <p:spPr>
          <a:xfrm>
            <a:off x="2184511" y="2116777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47E161A-809A-D44D-A426-0DE0A2EE5CC1}"/>
              </a:ext>
            </a:extLst>
          </p:cNvPr>
          <p:cNvSpPr/>
          <p:nvPr/>
        </p:nvSpPr>
        <p:spPr>
          <a:xfrm>
            <a:off x="4759758" y="3273771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B56D1DC-B311-B54C-97D3-915C3C37D673}"/>
              </a:ext>
            </a:extLst>
          </p:cNvPr>
          <p:cNvSpPr/>
          <p:nvPr/>
        </p:nvSpPr>
        <p:spPr>
          <a:xfrm>
            <a:off x="3792490" y="2996962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6D1749-B991-E249-8DE3-0DB6DCBA2670}"/>
              </a:ext>
            </a:extLst>
          </p:cNvPr>
          <p:cNvGrpSpPr/>
          <p:nvPr/>
        </p:nvGrpSpPr>
        <p:grpSpPr>
          <a:xfrm>
            <a:off x="4798180" y="2233292"/>
            <a:ext cx="2804799" cy="830997"/>
            <a:chOff x="4798180" y="2233292"/>
            <a:chExt cx="2804799" cy="830997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E9ECA6A-B231-BC46-95C8-2D730389B09F}"/>
                </a:ext>
              </a:extLst>
            </p:cNvPr>
            <p:cNvSpPr/>
            <p:nvPr/>
          </p:nvSpPr>
          <p:spPr>
            <a:xfrm>
              <a:off x="4798180" y="2354639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5FF48AE-6720-BC4C-9973-77CAE44E4871}"/>
                </a:ext>
              </a:extLst>
            </p:cNvPr>
            <p:cNvSpPr txBox="1"/>
            <p:nvPr/>
          </p:nvSpPr>
          <p:spPr>
            <a:xfrm>
              <a:off x="5044409" y="2233292"/>
              <a:ext cx="25585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GPS/</a:t>
              </a:r>
              <a:r>
                <a:rPr lang="de-DE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levelling</a:t>
              </a:r>
              <a:r>
                <a:rPr lang="de-DE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point</a:t>
              </a:r>
              <a:endPara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de-DE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	</a:t>
              </a:r>
              <a:endParaRPr lang="de-DE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49E0D22-54ED-FA4C-A249-3F6F0116E307}"/>
              </a:ext>
            </a:extLst>
          </p:cNvPr>
          <p:cNvSpPr txBox="1"/>
          <p:nvPr/>
        </p:nvSpPr>
        <p:spPr>
          <a:xfrm rot="20412012">
            <a:off x="-2771" y="4318988"/>
            <a:ext cx="2178527" cy="72675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NAP height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D5C47B-D54C-E04C-BBA2-B8C0C3E2841E}"/>
              </a:ext>
            </a:extLst>
          </p:cNvPr>
          <p:cNvSpPr/>
          <p:nvPr/>
        </p:nvSpPr>
        <p:spPr>
          <a:xfrm rot="20734859">
            <a:off x="-459405" y="4774200"/>
            <a:ext cx="451816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b="1" cap="none" spc="0" dirty="0">
                <a:ln/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ean-tide  quasi-geoid</a:t>
            </a:r>
            <a:endParaRPr lang="de-DE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CF5552-95EA-4B40-8C7B-826DB05F0945}"/>
              </a:ext>
            </a:extLst>
          </p:cNvPr>
          <p:cNvSpPr txBox="1"/>
          <p:nvPr/>
        </p:nvSpPr>
        <p:spPr>
          <a:xfrm>
            <a:off x="313758" y="2131644"/>
            <a:ext cx="3269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mean-tide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crust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52206D-BB8D-E840-98B2-72D7B09F97CB}"/>
              </a:ext>
            </a:extLst>
          </p:cNvPr>
          <p:cNvSpPr txBox="1"/>
          <p:nvPr/>
        </p:nvSpPr>
        <p:spPr>
          <a:xfrm>
            <a:off x="5603827" y="3451852"/>
            <a:ext cx="257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</a:t>
            </a:r>
          </a:p>
        </p:txBody>
      </p:sp>
    </p:spTree>
    <p:extLst>
      <p:ext uri="{BB962C8B-B14F-4D97-AF65-F5344CB8AC3E}">
        <p14:creationId xmlns:p14="http://schemas.microsoft.com/office/powerpoint/2010/main" val="207369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2" grpId="0" animBg="1"/>
      <p:bldP spid="73" grpId="0" animBg="1"/>
      <p:bldP spid="74" grpId="0" animBg="1"/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457200" y="457560"/>
            <a:ext cx="83581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" name="Picture 8"/>
          <p:cNvPicPr/>
          <p:nvPr/>
        </p:nvPicPr>
        <p:blipFill>
          <a:blip r:embed="rId3"/>
          <a:stretch/>
        </p:blipFill>
        <p:spPr>
          <a:xfrm>
            <a:off x="1534680" y="6215040"/>
            <a:ext cx="1245600" cy="575640"/>
          </a:xfrm>
          <a:prstGeom prst="rect">
            <a:avLst/>
          </a:prstGeom>
          <a:ln>
            <a:noFill/>
          </a:ln>
        </p:spPr>
      </p:pic>
      <p:pic>
        <p:nvPicPr>
          <p:cNvPr id="102" name="Picture 9"/>
          <p:cNvPicPr/>
          <p:nvPr/>
        </p:nvPicPr>
        <p:blipFill>
          <a:blip r:embed="rId4"/>
          <a:stretch/>
        </p:blipFill>
        <p:spPr>
          <a:xfrm>
            <a:off x="4208400" y="6213600"/>
            <a:ext cx="1646640" cy="575640"/>
          </a:xfrm>
          <a:prstGeom prst="rect">
            <a:avLst/>
          </a:prstGeom>
          <a:ln>
            <a:noFill/>
          </a:ln>
        </p:spPr>
      </p:pic>
      <p:pic>
        <p:nvPicPr>
          <p:cNvPr id="103" name="Picture 5"/>
          <p:cNvPicPr/>
          <p:nvPr/>
        </p:nvPicPr>
        <p:blipFill>
          <a:blip r:embed="rId5"/>
          <a:stretch/>
        </p:blipFill>
        <p:spPr>
          <a:xfrm>
            <a:off x="6230520" y="6213600"/>
            <a:ext cx="1184040" cy="575640"/>
          </a:xfrm>
          <a:prstGeom prst="rect">
            <a:avLst/>
          </a:prstGeom>
          <a:ln>
            <a:noFill/>
          </a:ln>
        </p:spPr>
      </p:pic>
      <p:pic>
        <p:nvPicPr>
          <p:cNvPr id="104" name="Picture 6"/>
          <p:cNvPicPr/>
          <p:nvPr/>
        </p:nvPicPr>
        <p:blipFill>
          <a:blip r:embed="rId6"/>
          <a:stretch/>
        </p:blipFill>
        <p:spPr>
          <a:xfrm>
            <a:off x="3155400" y="6213600"/>
            <a:ext cx="677520" cy="575640"/>
          </a:xfrm>
          <a:prstGeom prst="rect">
            <a:avLst/>
          </a:prstGeom>
          <a:ln>
            <a:noFill/>
          </a:ln>
        </p:spPr>
      </p:pic>
      <p:pic>
        <p:nvPicPr>
          <p:cNvPr id="105" name="Picture 2"/>
          <p:cNvPicPr/>
          <p:nvPr/>
        </p:nvPicPr>
        <p:blipFill>
          <a:blip r:embed="rId7"/>
          <a:stretch/>
        </p:blipFill>
        <p:spPr>
          <a:xfrm>
            <a:off x="7790040" y="6213600"/>
            <a:ext cx="781920" cy="57564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3BA13-1223-214F-89BE-19F46A157B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271"/>
          <a:stretch/>
        </p:blipFill>
        <p:spPr>
          <a:xfrm>
            <a:off x="735106" y="1819514"/>
            <a:ext cx="7243482" cy="3780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2D4941-6065-E741-BEF5-340566BCCE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331" y="942139"/>
            <a:ext cx="8253911" cy="5089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95F165-5ACA-BC42-A6DA-2BAEC3225992}"/>
              </a:ext>
            </a:extLst>
          </p:cNvPr>
          <p:cNvSpPr txBox="1"/>
          <p:nvPr/>
        </p:nvSpPr>
        <p:spPr>
          <a:xfrm>
            <a:off x="284657" y="463383"/>
            <a:ext cx="849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Depth reference surface</a:t>
            </a: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427505D8-4ECE-7B4C-BC70-E56F94F732D2}"/>
              </a:ext>
            </a:extLst>
          </p:cNvPr>
          <p:cNvSpPr/>
          <p:nvPr/>
        </p:nvSpPr>
        <p:spPr bwMode="auto">
          <a:xfrm>
            <a:off x="1803861" y="1387467"/>
            <a:ext cx="5986179" cy="3505142"/>
          </a:xfrm>
          <a:prstGeom prst="cloudCallout">
            <a:avLst>
              <a:gd name="adj1" fmla="val -14480"/>
              <a:gd name="adj2" fmla="val 57153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600" b="1" dirty="0">
              <a:latin typeface="Bradley Hand ITC" panose="03070402050302030203" pitchFamily="66" charset="0"/>
              <a:cs typeface="Courier New" pitchFamily="49" charset="0"/>
            </a:endParaRPr>
          </a:p>
          <a:p>
            <a:pPr eaLnBrk="0" hangingPunct="0"/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radley Hand ITC" panose="03070402050302030203" pitchFamily="66" charset="0"/>
              <a:ea typeface="ＭＳ Ｐゴシック" pitchFamily="1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144186-6CD0-D24D-B0B5-DA973B4AE503}"/>
              </a:ext>
            </a:extLst>
          </p:cNvPr>
          <p:cNvSpPr txBox="1"/>
          <p:nvPr/>
        </p:nvSpPr>
        <p:spPr>
          <a:xfrm>
            <a:off x="2941541" y="1659397"/>
            <a:ext cx="41803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Bradley Hand ITC" panose="03070402050302030203" pitchFamily="66" charset="0"/>
                <a:cs typeface="Courier New" pitchFamily="49" charset="0"/>
              </a:rPr>
              <a:t>Lowest Astronomical Tide (LAT) … is defined as the lowest (…) tide level which can be predicted to occur under average meteorological conditions and under any combination of astronomical conditions …</a:t>
            </a:r>
          </a:p>
          <a:p>
            <a:endParaRPr lang="de-D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F675E31-E921-BC4C-94BE-D9B43F6EE8CD}"/>
              </a:ext>
            </a:extLst>
          </p:cNvPr>
          <p:cNvSpPr/>
          <p:nvPr/>
        </p:nvSpPr>
        <p:spPr>
          <a:xfrm>
            <a:off x="1212980" y="5150498"/>
            <a:ext cx="5609560" cy="88155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86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458307" y="454243"/>
            <a:ext cx="83581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" name="Picture 8"/>
          <p:cNvPicPr/>
          <p:nvPr/>
        </p:nvPicPr>
        <p:blipFill>
          <a:blip r:embed="rId3"/>
          <a:stretch/>
        </p:blipFill>
        <p:spPr>
          <a:xfrm>
            <a:off x="1534680" y="6215040"/>
            <a:ext cx="1245600" cy="575640"/>
          </a:xfrm>
          <a:prstGeom prst="rect">
            <a:avLst/>
          </a:prstGeom>
          <a:ln>
            <a:noFill/>
          </a:ln>
        </p:spPr>
      </p:pic>
      <p:pic>
        <p:nvPicPr>
          <p:cNvPr id="102" name="Picture 9"/>
          <p:cNvPicPr/>
          <p:nvPr/>
        </p:nvPicPr>
        <p:blipFill>
          <a:blip r:embed="rId4"/>
          <a:stretch/>
        </p:blipFill>
        <p:spPr>
          <a:xfrm>
            <a:off x="4208400" y="6213600"/>
            <a:ext cx="1646640" cy="575640"/>
          </a:xfrm>
          <a:prstGeom prst="rect">
            <a:avLst/>
          </a:prstGeom>
          <a:ln>
            <a:noFill/>
          </a:ln>
        </p:spPr>
      </p:pic>
      <p:pic>
        <p:nvPicPr>
          <p:cNvPr id="104" name="Picture 6"/>
          <p:cNvPicPr/>
          <p:nvPr/>
        </p:nvPicPr>
        <p:blipFill>
          <a:blip r:embed="rId5"/>
          <a:stretch/>
        </p:blipFill>
        <p:spPr>
          <a:xfrm>
            <a:off x="3155400" y="6213600"/>
            <a:ext cx="677520" cy="575640"/>
          </a:xfrm>
          <a:prstGeom prst="rect">
            <a:avLst/>
          </a:prstGeom>
          <a:ln>
            <a:noFill/>
          </a:ln>
        </p:spPr>
      </p:pic>
      <p:pic>
        <p:nvPicPr>
          <p:cNvPr id="105" name="Picture 2"/>
          <p:cNvPicPr/>
          <p:nvPr/>
        </p:nvPicPr>
        <p:blipFill>
          <a:blip r:embed="rId6"/>
          <a:stretch/>
        </p:blipFill>
        <p:spPr>
          <a:xfrm>
            <a:off x="7790040" y="6213600"/>
            <a:ext cx="781920" cy="575640"/>
          </a:xfrm>
          <a:prstGeom prst="rect">
            <a:avLst/>
          </a:prstGeom>
          <a:ln>
            <a:noFill/>
          </a:ln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CEDE0AA-94D8-5849-B19E-A4356A7595BD}"/>
              </a:ext>
            </a:extLst>
          </p:cNvPr>
          <p:cNvSpPr/>
          <p:nvPr/>
        </p:nvSpPr>
        <p:spPr>
          <a:xfrm>
            <a:off x="1261580" y="2038971"/>
            <a:ext cx="7310380" cy="3552347"/>
          </a:xfrm>
          <a:custGeom>
            <a:avLst/>
            <a:gdLst>
              <a:gd name="connsiteX0" fmla="*/ 0 w 9236765"/>
              <a:gd name="connsiteY0" fmla="*/ 39756 h 3262334"/>
              <a:gd name="connsiteX1" fmla="*/ 92765 w 9236765"/>
              <a:gd name="connsiteY1" fmla="*/ 26504 h 3262334"/>
              <a:gd name="connsiteX2" fmla="*/ 132521 w 9236765"/>
              <a:gd name="connsiteY2" fmla="*/ 13252 h 3262334"/>
              <a:gd name="connsiteX3" fmla="*/ 238539 w 9236765"/>
              <a:gd name="connsiteY3" fmla="*/ 0 h 3262334"/>
              <a:gd name="connsiteX4" fmla="*/ 583095 w 9236765"/>
              <a:gd name="connsiteY4" fmla="*/ 13252 h 3262334"/>
              <a:gd name="connsiteX5" fmla="*/ 689113 w 9236765"/>
              <a:gd name="connsiteY5" fmla="*/ 26504 h 3262334"/>
              <a:gd name="connsiteX6" fmla="*/ 808382 w 9236765"/>
              <a:gd name="connsiteY6" fmla="*/ 39756 h 3262334"/>
              <a:gd name="connsiteX7" fmla="*/ 861391 w 9236765"/>
              <a:gd name="connsiteY7" fmla="*/ 53008 h 3262334"/>
              <a:gd name="connsiteX8" fmla="*/ 927652 w 9236765"/>
              <a:gd name="connsiteY8" fmla="*/ 66260 h 3262334"/>
              <a:gd name="connsiteX9" fmla="*/ 967408 w 9236765"/>
              <a:gd name="connsiteY9" fmla="*/ 79513 h 3262334"/>
              <a:gd name="connsiteX10" fmla="*/ 1020417 w 9236765"/>
              <a:gd name="connsiteY10" fmla="*/ 92765 h 3262334"/>
              <a:gd name="connsiteX11" fmla="*/ 1139687 w 9236765"/>
              <a:gd name="connsiteY11" fmla="*/ 159026 h 3262334"/>
              <a:gd name="connsiteX12" fmla="*/ 1179443 w 9236765"/>
              <a:gd name="connsiteY12" fmla="*/ 198782 h 3262334"/>
              <a:gd name="connsiteX13" fmla="*/ 1272208 w 9236765"/>
              <a:gd name="connsiteY13" fmla="*/ 238539 h 3262334"/>
              <a:gd name="connsiteX14" fmla="*/ 1311965 w 9236765"/>
              <a:gd name="connsiteY14" fmla="*/ 265043 h 3262334"/>
              <a:gd name="connsiteX15" fmla="*/ 1391478 w 9236765"/>
              <a:gd name="connsiteY15" fmla="*/ 278295 h 3262334"/>
              <a:gd name="connsiteX16" fmla="*/ 1444487 w 9236765"/>
              <a:gd name="connsiteY16" fmla="*/ 291547 h 3262334"/>
              <a:gd name="connsiteX17" fmla="*/ 1484243 w 9236765"/>
              <a:gd name="connsiteY17" fmla="*/ 304800 h 3262334"/>
              <a:gd name="connsiteX18" fmla="*/ 1722782 w 9236765"/>
              <a:gd name="connsiteY18" fmla="*/ 318052 h 3262334"/>
              <a:gd name="connsiteX19" fmla="*/ 1802295 w 9236765"/>
              <a:gd name="connsiteY19" fmla="*/ 331304 h 3262334"/>
              <a:gd name="connsiteX20" fmla="*/ 1921565 w 9236765"/>
              <a:gd name="connsiteY20" fmla="*/ 397565 h 3262334"/>
              <a:gd name="connsiteX21" fmla="*/ 1961321 w 9236765"/>
              <a:gd name="connsiteY21" fmla="*/ 437321 h 3262334"/>
              <a:gd name="connsiteX22" fmla="*/ 1987826 w 9236765"/>
              <a:gd name="connsiteY22" fmla="*/ 490330 h 3262334"/>
              <a:gd name="connsiteX23" fmla="*/ 2040834 w 9236765"/>
              <a:gd name="connsiteY23" fmla="*/ 569843 h 3262334"/>
              <a:gd name="connsiteX24" fmla="*/ 2067339 w 9236765"/>
              <a:gd name="connsiteY24" fmla="*/ 609600 h 3262334"/>
              <a:gd name="connsiteX25" fmla="*/ 2107095 w 9236765"/>
              <a:gd name="connsiteY25" fmla="*/ 702365 h 3262334"/>
              <a:gd name="connsiteX26" fmla="*/ 2120347 w 9236765"/>
              <a:gd name="connsiteY26" fmla="*/ 742121 h 3262334"/>
              <a:gd name="connsiteX27" fmla="*/ 2146852 w 9236765"/>
              <a:gd name="connsiteY27" fmla="*/ 768626 h 3262334"/>
              <a:gd name="connsiteX28" fmla="*/ 2252869 w 9236765"/>
              <a:gd name="connsiteY28" fmla="*/ 821634 h 3262334"/>
              <a:gd name="connsiteX29" fmla="*/ 2372139 w 9236765"/>
              <a:gd name="connsiteY29" fmla="*/ 887895 h 3262334"/>
              <a:gd name="connsiteX30" fmla="*/ 2425147 w 9236765"/>
              <a:gd name="connsiteY30" fmla="*/ 901147 h 3262334"/>
              <a:gd name="connsiteX31" fmla="*/ 2584174 w 9236765"/>
              <a:gd name="connsiteY31" fmla="*/ 967408 h 3262334"/>
              <a:gd name="connsiteX32" fmla="*/ 2663687 w 9236765"/>
              <a:gd name="connsiteY32" fmla="*/ 1007165 h 3262334"/>
              <a:gd name="connsiteX33" fmla="*/ 2743200 w 9236765"/>
              <a:gd name="connsiteY33" fmla="*/ 1046921 h 3262334"/>
              <a:gd name="connsiteX34" fmla="*/ 2809461 w 9236765"/>
              <a:gd name="connsiteY34" fmla="*/ 1099930 h 3262334"/>
              <a:gd name="connsiteX35" fmla="*/ 2849217 w 9236765"/>
              <a:gd name="connsiteY35" fmla="*/ 1113182 h 3262334"/>
              <a:gd name="connsiteX36" fmla="*/ 2928730 w 9236765"/>
              <a:gd name="connsiteY36" fmla="*/ 1166191 h 3262334"/>
              <a:gd name="connsiteX37" fmla="*/ 2981739 w 9236765"/>
              <a:gd name="connsiteY37" fmla="*/ 1192695 h 3262334"/>
              <a:gd name="connsiteX38" fmla="*/ 3021495 w 9236765"/>
              <a:gd name="connsiteY38" fmla="*/ 1219200 h 3262334"/>
              <a:gd name="connsiteX39" fmla="*/ 3193774 w 9236765"/>
              <a:gd name="connsiteY39" fmla="*/ 1298713 h 3262334"/>
              <a:gd name="connsiteX40" fmla="*/ 3286539 w 9236765"/>
              <a:gd name="connsiteY40" fmla="*/ 1378226 h 3262334"/>
              <a:gd name="connsiteX41" fmla="*/ 3339547 w 9236765"/>
              <a:gd name="connsiteY41" fmla="*/ 1404730 h 3262334"/>
              <a:gd name="connsiteX42" fmla="*/ 3379304 w 9236765"/>
              <a:gd name="connsiteY42" fmla="*/ 1444486 h 3262334"/>
              <a:gd name="connsiteX43" fmla="*/ 3419061 w 9236765"/>
              <a:gd name="connsiteY43" fmla="*/ 1470991 h 3262334"/>
              <a:gd name="connsiteX44" fmla="*/ 3498574 w 9236765"/>
              <a:gd name="connsiteY44" fmla="*/ 1550504 h 3262334"/>
              <a:gd name="connsiteX45" fmla="*/ 3538330 w 9236765"/>
              <a:gd name="connsiteY45" fmla="*/ 1577008 h 3262334"/>
              <a:gd name="connsiteX46" fmla="*/ 3564834 w 9236765"/>
              <a:gd name="connsiteY46" fmla="*/ 1603513 h 3262334"/>
              <a:gd name="connsiteX47" fmla="*/ 3684104 w 9236765"/>
              <a:gd name="connsiteY47" fmla="*/ 1656521 h 3262334"/>
              <a:gd name="connsiteX48" fmla="*/ 3723861 w 9236765"/>
              <a:gd name="connsiteY48" fmla="*/ 1683026 h 3262334"/>
              <a:gd name="connsiteX49" fmla="*/ 3856382 w 9236765"/>
              <a:gd name="connsiteY49" fmla="*/ 1709530 h 3262334"/>
              <a:gd name="connsiteX50" fmla="*/ 4108174 w 9236765"/>
              <a:gd name="connsiteY50" fmla="*/ 1696278 h 3262334"/>
              <a:gd name="connsiteX51" fmla="*/ 4161182 w 9236765"/>
              <a:gd name="connsiteY51" fmla="*/ 1683026 h 3262334"/>
              <a:gd name="connsiteX52" fmla="*/ 4585252 w 9236765"/>
              <a:gd name="connsiteY52" fmla="*/ 1696278 h 3262334"/>
              <a:gd name="connsiteX53" fmla="*/ 4678017 w 9236765"/>
              <a:gd name="connsiteY53" fmla="*/ 1762539 h 3262334"/>
              <a:gd name="connsiteX54" fmla="*/ 4717774 w 9236765"/>
              <a:gd name="connsiteY54" fmla="*/ 1789043 h 3262334"/>
              <a:gd name="connsiteX55" fmla="*/ 4797287 w 9236765"/>
              <a:gd name="connsiteY55" fmla="*/ 1868556 h 3262334"/>
              <a:gd name="connsiteX56" fmla="*/ 4956313 w 9236765"/>
              <a:gd name="connsiteY56" fmla="*/ 2001078 h 3262334"/>
              <a:gd name="connsiteX57" fmla="*/ 4996069 w 9236765"/>
              <a:gd name="connsiteY57" fmla="*/ 2067339 h 3262334"/>
              <a:gd name="connsiteX58" fmla="*/ 5049078 w 9236765"/>
              <a:gd name="connsiteY58" fmla="*/ 2173356 h 3262334"/>
              <a:gd name="connsiteX59" fmla="*/ 5102087 w 9236765"/>
              <a:gd name="connsiteY59" fmla="*/ 2252869 h 3262334"/>
              <a:gd name="connsiteX60" fmla="*/ 5221356 w 9236765"/>
              <a:gd name="connsiteY60" fmla="*/ 2425147 h 3262334"/>
              <a:gd name="connsiteX61" fmla="*/ 5327374 w 9236765"/>
              <a:gd name="connsiteY61" fmla="*/ 2650434 h 3262334"/>
              <a:gd name="connsiteX62" fmla="*/ 5420139 w 9236765"/>
              <a:gd name="connsiteY62" fmla="*/ 2743200 h 3262334"/>
              <a:gd name="connsiteX63" fmla="*/ 5526156 w 9236765"/>
              <a:gd name="connsiteY63" fmla="*/ 2822713 h 3262334"/>
              <a:gd name="connsiteX64" fmla="*/ 5552661 w 9236765"/>
              <a:gd name="connsiteY64" fmla="*/ 2849217 h 3262334"/>
              <a:gd name="connsiteX65" fmla="*/ 5632174 w 9236765"/>
              <a:gd name="connsiteY65" fmla="*/ 2915478 h 3262334"/>
              <a:gd name="connsiteX66" fmla="*/ 5658678 w 9236765"/>
              <a:gd name="connsiteY66" fmla="*/ 2955234 h 3262334"/>
              <a:gd name="connsiteX67" fmla="*/ 5711687 w 9236765"/>
              <a:gd name="connsiteY67" fmla="*/ 2968486 h 3262334"/>
              <a:gd name="connsiteX68" fmla="*/ 5817704 w 9236765"/>
              <a:gd name="connsiteY68" fmla="*/ 3034747 h 3262334"/>
              <a:gd name="connsiteX69" fmla="*/ 5857461 w 9236765"/>
              <a:gd name="connsiteY69" fmla="*/ 3048000 h 3262334"/>
              <a:gd name="connsiteX70" fmla="*/ 5963478 w 9236765"/>
              <a:gd name="connsiteY70" fmla="*/ 3114260 h 3262334"/>
              <a:gd name="connsiteX71" fmla="*/ 6202017 w 9236765"/>
              <a:gd name="connsiteY71" fmla="*/ 3207026 h 3262334"/>
              <a:gd name="connsiteX72" fmla="*/ 6241774 w 9236765"/>
              <a:gd name="connsiteY72" fmla="*/ 3220278 h 3262334"/>
              <a:gd name="connsiteX73" fmla="*/ 6321287 w 9236765"/>
              <a:gd name="connsiteY73" fmla="*/ 3233530 h 3262334"/>
              <a:gd name="connsiteX74" fmla="*/ 6361043 w 9236765"/>
              <a:gd name="connsiteY74" fmla="*/ 3246782 h 3262334"/>
              <a:gd name="connsiteX75" fmla="*/ 6851374 w 9236765"/>
              <a:gd name="connsiteY75" fmla="*/ 3246782 h 3262334"/>
              <a:gd name="connsiteX76" fmla="*/ 7129669 w 9236765"/>
              <a:gd name="connsiteY76" fmla="*/ 3220278 h 3262334"/>
              <a:gd name="connsiteX77" fmla="*/ 7474226 w 9236765"/>
              <a:gd name="connsiteY77" fmla="*/ 3193773 h 3262334"/>
              <a:gd name="connsiteX78" fmla="*/ 7646504 w 9236765"/>
              <a:gd name="connsiteY78" fmla="*/ 3167269 h 3262334"/>
              <a:gd name="connsiteX79" fmla="*/ 7699513 w 9236765"/>
              <a:gd name="connsiteY79" fmla="*/ 3154017 h 3262334"/>
              <a:gd name="connsiteX80" fmla="*/ 7845287 w 9236765"/>
              <a:gd name="connsiteY80" fmla="*/ 3127513 h 3262334"/>
              <a:gd name="connsiteX81" fmla="*/ 7911547 w 9236765"/>
              <a:gd name="connsiteY81" fmla="*/ 3101008 h 3262334"/>
              <a:gd name="connsiteX82" fmla="*/ 7991061 w 9236765"/>
              <a:gd name="connsiteY82" fmla="*/ 3061252 h 3262334"/>
              <a:gd name="connsiteX83" fmla="*/ 8110330 w 9236765"/>
              <a:gd name="connsiteY83" fmla="*/ 3074504 h 3262334"/>
              <a:gd name="connsiteX84" fmla="*/ 8269356 w 9236765"/>
              <a:gd name="connsiteY84" fmla="*/ 3167269 h 3262334"/>
              <a:gd name="connsiteX85" fmla="*/ 8322365 w 9236765"/>
              <a:gd name="connsiteY85" fmla="*/ 3180521 h 3262334"/>
              <a:gd name="connsiteX86" fmla="*/ 8362121 w 9236765"/>
              <a:gd name="connsiteY86" fmla="*/ 3193773 h 3262334"/>
              <a:gd name="connsiteX87" fmla="*/ 8468139 w 9236765"/>
              <a:gd name="connsiteY87" fmla="*/ 3220278 h 3262334"/>
              <a:gd name="connsiteX88" fmla="*/ 8680174 w 9236765"/>
              <a:gd name="connsiteY88" fmla="*/ 3193773 h 3262334"/>
              <a:gd name="connsiteX89" fmla="*/ 8733182 w 9236765"/>
              <a:gd name="connsiteY89" fmla="*/ 3167269 h 3262334"/>
              <a:gd name="connsiteX90" fmla="*/ 8878956 w 9236765"/>
              <a:gd name="connsiteY90" fmla="*/ 3140765 h 3262334"/>
              <a:gd name="connsiteX91" fmla="*/ 8984974 w 9236765"/>
              <a:gd name="connsiteY91" fmla="*/ 3114260 h 3262334"/>
              <a:gd name="connsiteX92" fmla="*/ 9051234 w 9236765"/>
              <a:gd name="connsiteY92" fmla="*/ 3127513 h 3262334"/>
              <a:gd name="connsiteX93" fmla="*/ 9157252 w 9236765"/>
              <a:gd name="connsiteY93" fmla="*/ 3180521 h 3262334"/>
              <a:gd name="connsiteX94" fmla="*/ 9197008 w 9236765"/>
              <a:gd name="connsiteY94" fmla="*/ 3207026 h 3262334"/>
              <a:gd name="connsiteX95" fmla="*/ 9236765 w 9236765"/>
              <a:gd name="connsiteY95" fmla="*/ 3207026 h 326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236765" h="3262334">
                <a:moveTo>
                  <a:pt x="0" y="39756"/>
                </a:moveTo>
                <a:cubicBezTo>
                  <a:pt x="30922" y="35339"/>
                  <a:pt x="62136" y="32630"/>
                  <a:pt x="92765" y="26504"/>
                </a:cubicBezTo>
                <a:cubicBezTo>
                  <a:pt x="106463" y="23765"/>
                  <a:pt x="118777" y="15751"/>
                  <a:pt x="132521" y="13252"/>
                </a:cubicBezTo>
                <a:cubicBezTo>
                  <a:pt x="167561" y="6881"/>
                  <a:pt x="203200" y="4417"/>
                  <a:pt x="238539" y="0"/>
                </a:cubicBezTo>
                <a:cubicBezTo>
                  <a:pt x="353391" y="4417"/>
                  <a:pt x="468356" y="6503"/>
                  <a:pt x="583095" y="13252"/>
                </a:cubicBezTo>
                <a:cubicBezTo>
                  <a:pt x="618648" y="15343"/>
                  <a:pt x="653743" y="22343"/>
                  <a:pt x="689113" y="26504"/>
                </a:cubicBezTo>
                <a:lnTo>
                  <a:pt x="808382" y="39756"/>
                </a:lnTo>
                <a:cubicBezTo>
                  <a:pt x="826052" y="44173"/>
                  <a:pt x="843611" y="49057"/>
                  <a:pt x="861391" y="53008"/>
                </a:cubicBezTo>
                <a:cubicBezTo>
                  <a:pt x="883379" y="57894"/>
                  <a:pt x="905800" y="60797"/>
                  <a:pt x="927652" y="66260"/>
                </a:cubicBezTo>
                <a:cubicBezTo>
                  <a:pt x="941204" y="69648"/>
                  <a:pt x="953977" y="75675"/>
                  <a:pt x="967408" y="79513"/>
                </a:cubicBezTo>
                <a:cubicBezTo>
                  <a:pt x="984921" y="84517"/>
                  <a:pt x="1002747" y="88348"/>
                  <a:pt x="1020417" y="92765"/>
                </a:cubicBezTo>
                <a:cubicBezTo>
                  <a:pt x="1111553" y="153522"/>
                  <a:pt x="1069711" y="135699"/>
                  <a:pt x="1139687" y="159026"/>
                </a:cubicBezTo>
                <a:cubicBezTo>
                  <a:pt x="1152939" y="172278"/>
                  <a:pt x="1164193" y="187889"/>
                  <a:pt x="1179443" y="198782"/>
                </a:cubicBezTo>
                <a:cubicBezTo>
                  <a:pt x="1243779" y="244736"/>
                  <a:pt x="1214536" y="209703"/>
                  <a:pt x="1272208" y="238539"/>
                </a:cubicBezTo>
                <a:cubicBezTo>
                  <a:pt x="1286454" y="245662"/>
                  <a:pt x="1296855" y="260006"/>
                  <a:pt x="1311965" y="265043"/>
                </a:cubicBezTo>
                <a:cubicBezTo>
                  <a:pt x="1337456" y="273540"/>
                  <a:pt x="1365130" y="273025"/>
                  <a:pt x="1391478" y="278295"/>
                </a:cubicBezTo>
                <a:cubicBezTo>
                  <a:pt x="1409338" y="281867"/>
                  <a:pt x="1426974" y="286543"/>
                  <a:pt x="1444487" y="291547"/>
                </a:cubicBezTo>
                <a:cubicBezTo>
                  <a:pt x="1457918" y="295385"/>
                  <a:pt x="1470337" y="303476"/>
                  <a:pt x="1484243" y="304800"/>
                </a:cubicBezTo>
                <a:cubicBezTo>
                  <a:pt x="1563520" y="312350"/>
                  <a:pt x="1643269" y="313635"/>
                  <a:pt x="1722782" y="318052"/>
                </a:cubicBezTo>
                <a:cubicBezTo>
                  <a:pt x="1749286" y="322469"/>
                  <a:pt x="1776065" y="325475"/>
                  <a:pt x="1802295" y="331304"/>
                </a:cubicBezTo>
                <a:cubicBezTo>
                  <a:pt x="1845147" y="340827"/>
                  <a:pt x="1892281" y="368281"/>
                  <a:pt x="1921565" y="397565"/>
                </a:cubicBezTo>
                <a:cubicBezTo>
                  <a:pt x="1934817" y="410817"/>
                  <a:pt x="1950428" y="422071"/>
                  <a:pt x="1961321" y="437321"/>
                </a:cubicBezTo>
                <a:cubicBezTo>
                  <a:pt x="1972804" y="453397"/>
                  <a:pt x="1977662" y="473390"/>
                  <a:pt x="1987826" y="490330"/>
                </a:cubicBezTo>
                <a:cubicBezTo>
                  <a:pt x="2004215" y="517645"/>
                  <a:pt x="2023165" y="543339"/>
                  <a:pt x="2040834" y="569843"/>
                </a:cubicBezTo>
                <a:lnTo>
                  <a:pt x="2067339" y="609600"/>
                </a:lnTo>
                <a:cubicBezTo>
                  <a:pt x="2098417" y="702835"/>
                  <a:pt x="2057969" y="587735"/>
                  <a:pt x="2107095" y="702365"/>
                </a:cubicBezTo>
                <a:cubicBezTo>
                  <a:pt x="2112598" y="715204"/>
                  <a:pt x="2113160" y="730143"/>
                  <a:pt x="2120347" y="742121"/>
                </a:cubicBezTo>
                <a:cubicBezTo>
                  <a:pt x="2126775" y="752835"/>
                  <a:pt x="2137095" y="760821"/>
                  <a:pt x="2146852" y="768626"/>
                </a:cubicBezTo>
                <a:cubicBezTo>
                  <a:pt x="2198024" y="809563"/>
                  <a:pt x="2184333" y="787366"/>
                  <a:pt x="2252869" y="821634"/>
                </a:cubicBezTo>
                <a:cubicBezTo>
                  <a:pt x="2303486" y="846943"/>
                  <a:pt x="2321082" y="868749"/>
                  <a:pt x="2372139" y="887895"/>
                </a:cubicBezTo>
                <a:cubicBezTo>
                  <a:pt x="2389193" y="894290"/>
                  <a:pt x="2407478" y="896730"/>
                  <a:pt x="2425147" y="901147"/>
                </a:cubicBezTo>
                <a:cubicBezTo>
                  <a:pt x="2547456" y="962301"/>
                  <a:pt x="2492834" y="944573"/>
                  <a:pt x="2584174" y="967408"/>
                </a:cubicBezTo>
                <a:cubicBezTo>
                  <a:pt x="2698099" y="1043361"/>
                  <a:pt x="2553963" y="952304"/>
                  <a:pt x="2663687" y="1007165"/>
                </a:cubicBezTo>
                <a:cubicBezTo>
                  <a:pt x="2766446" y="1058544"/>
                  <a:pt x="2643269" y="1013611"/>
                  <a:pt x="2743200" y="1046921"/>
                </a:cubicBezTo>
                <a:cubicBezTo>
                  <a:pt x="2767854" y="1071575"/>
                  <a:pt x="2776023" y="1083211"/>
                  <a:pt x="2809461" y="1099930"/>
                </a:cubicBezTo>
                <a:cubicBezTo>
                  <a:pt x="2821955" y="1106177"/>
                  <a:pt x="2837006" y="1106398"/>
                  <a:pt x="2849217" y="1113182"/>
                </a:cubicBezTo>
                <a:cubicBezTo>
                  <a:pt x="2877063" y="1128652"/>
                  <a:pt x="2900239" y="1151946"/>
                  <a:pt x="2928730" y="1166191"/>
                </a:cubicBezTo>
                <a:cubicBezTo>
                  <a:pt x="2946400" y="1175026"/>
                  <a:pt x="2964587" y="1182894"/>
                  <a:pt x="2981739" y="1192695"/>
                </a:cubicBezTo>
                <a:cubicBezTo>
                  <a:pt x="2995568" y="1200597"/>
                  <a:pt x="3007249" y="1212077"/>
                  <a:pt x="3021495" y="1219200"/>
                </a:cubicBezTo>
                <a:cubicBezTo>
                  <a:pt x="3068390" y="1242648"/>
                  <a:pt x="3159574" y="1264513"/>
                  <a:pt x="3193774" y="1298713"/>
                </a:cubicBezTo>
                <a:cubicBezTo>
                  <a:pt x="3229914" y="1334853"/>
                  <a:pt x="3241205" y="1349892"/>
                  <a:pt x="3286539" y="1378226"/>
                </a:cubicBezTo>
                <a:cubicBezTo>
                  <a:pt x="3303291" y="1388696"/>
                  <a:pt x="3323472" y="1393248"/>
                  <a:pt x="3339547" y="1404730"/>
                </a:cubicBezTo>
                <a:cubicBezTo>
                  <a:pt x="3354798" y="1415623"/>
                  <a:pt x="3364906" y="1432488"/>
                  <a:pt x="3379304" y="1444486"/>
                </a:cubicBezTo>
                <a:cubicBezTo>
                  <a:pt x="3391540" y="1454682"/>
                  <a:pt x="3407157" y="1460409"/>
                  <a:pt x="3419061" y="1470991"/>
                </a:cubicBezTo>
                <a:cubicBezTo>
                  <a:pt x="3447076" y="1495893"/>
                  <a:pt x="3467386" y="1529712"/>
                  <a:pt x="3498574" y="1550504"/>
                </a:cubicBezTo>
                <a:cubicBezTo>
                  <a:pt x="3511826" y="1559339"/>
                  <a:pt x="3525893" y="1567058"/>
                  <a:pt x="3538330" y="1577008"/>
                </a:cubicBezTo>
                <a:cubicBezTo>
                  <a:pt x="3548086" y="1584813"/>
                  <a:pt x="3554438" y="1596582"/>
                  <a:pt x="3564834" y="1603513"/>
                </a:cubicBezTo>
                <a:cubicBezTo>
                  <a:pt x="3606987" y="1631615"/>
                  <a:pt x="3638194" y="1633566"/>
                  <a:pt x="3684104" y="1656521"/>
                </a:cubicBezTo>
                <a:cubicBezTo>
                  <a:pt x="3698350" y="1663644"/>
                  <a:pt x="3709615" y="1675903"/>
                  <a:pt x="3723861" y="1683026"/>
                </a:cubicBezTo>
                <a:cubicBezTo>
                  <a:pt x="3760868" y="1701530"/>
                  <a:pt x="3822197" y="1704647"/>
                  <a:pt x="3856382" y="1709530"/>
                </a:cubicBezTo>
                <a:cubicBezTo>
                  <a:pt x="3940313" y="1705113"/>
                  <a:pt x="4024443" y="1703559"/>
                  <a:pt x="4108174" y="1696278"/>
                </a:cubicBezTo>
                <a:cubicBezTo>
                  <a:pt x="4126319" y="1694700"/>
                  <a:pt x="4142969" y="1683026"/>
                  <a:pt x="4161182" y="1683026"/>
                </a:cubicBezTo>
                <a:cubicBezTo>
                  <a:pt x="4302608" y="1683026"/>
                  <a:pt x="4443895" y="1691861"/>
                  <a:pt x="4585252" y="1696278"/>
                </a:cubicBezTo>
                <a:cubicBezTo>
                  <a:pt x="4683872" y="1729151"/>
                  <a:pt x="4552238" y="1678688"/>
                  <a:pt x="4678017" y="1762539"/>
                </a:cubicBezTo>
                <a:cubicBezTo>
                  <a:pt x="4691269" y="1771374"/>
                  <a:pt x="4705870" y="1778462"/>
                  <a:pt x="4717774" y="1789043"/>
                </a:cubicBezTo>
                <a:cubicBezTo>
                  <a:pt x="4745789" y="1813945"/>
                  <a:pt x="4766099" y="1847764"/>
                  <a:pt x="4797287" y="1868556"/>
                </a:cubicBezTo>
                <a:cubicBezTo>
                  <a:pt x="4850176" y="1903816"/>
                  <a:pt x="4922302" y="1944392"/>
                  <a:pt x="4956313" y="2001078"/>
                </a:cubicBezTo>
                <a:cubicBezTo>
                  <a:pt x="4969565" y="2023165"/>
                  <a:pt x="4983857" y="2044660"/>
                  <a:pt x="4996069" y="2067339"/>
                </a:cubicBezTo>
                <a:cubicBezTo>
                  <a:pt x="5014801" y="2102127"/>
                  <a:pt x="5027162" y="2140482"/>
                  <a:pt x="5049078" y="2173356"/>
                </a:cubicBezTo>
                <a:cubicBezTo>
                  <a:pt x="5066748" y="2199860"/>
                  <a:pt x="5079563" y="2230344"/>
                  <a:pt x="5102087" y="2252869"/>
                </a:cubicBezTo>
                <a:cubicBezTo>
                  <a:pt x="5160250" y="2311033"/>
                  <a:pt x="5181731" y="2326087"/>
                  <a:pt x="5221356" y="2425147"/>
                </a:cubicBezTo>
                <a:cubicBezTo>
                  <a:pt x="5245747" y="2486124"/>
                  <a:pt x="5297326" y="2620385"/>
                  <a:pt x="5327374" y="2650434"/>
                </a:cubicBezTo>
                <a:cubicBezTo>
                  <a:pt x="5358296" y="2681356"/>
                  <a:pt x="5383753" y="2718943"/>
                  <a:pt x="5420139" y="2743200"/>
                </a:cubicBezTo>
                <a:cubicBezTo>
                  <a:pt x="5470138" y="2776532"/>
                  <a:pt x="5471064" y="2775492"/>
                  <a:pt x="5526156" y="2822713"/>
                </a:cubicBezTo>
                <a:cubicBezTo>
                  <a:pt x="5535642" y="2830844"/>
                  <a:pt x="5543063" y="2841218"/>
                  <a:pt x="5552661" y="2849217"/>
                </a:cubicBezTo>
                <a:cubicBezTo>
                  <a:pt x="5583589" y="2874990"/>
                  <a:pt x="5608197" y="2885507"/>
                  <a:pt x="5632174" y="2915478"/>
                </a:cubicBezTo>
                <a:cubicBezTo>
                  <a:pt x="5642123" y="2927915"/>
                  <a:pt x="5645426" y="2946399"/>
                  <a:pt x="5658678" y="2955234"/>
                </a:cubicBezTo>
                <a:cubicBezTo>
                  <a:pt x="5673833" y="2965337"/>
                  <a:pt x="5694017" y="2964069"/>
                  <a:pt x="5711687" y="2968486"/>
                </a:cubicBezTo>
                <a:cubicBezTo>
                  <a:pt x="5747026" y="2990573"/>
                  <a:pt x="5781119" y="3014791"/>
                  <a:pt x="5817704" y="3034747"/>
                </a:cubicBezTo>
                <a:cubicBezTo>
                  <a:pt x="5829968" y="3041436"/>
                  <a:pt x="5845197" y="3041311"/>
                  <a:pt x="5857461" y="3048000"/>
                </a:cubicBezTo>
                <a:cubicBezTo>
                  <a:pt x="5894046" y="3067955"/>
                  <a:pt x="5926204" y="3095623"/>
                  <a:pt x="5963478" y="3114260"/>
                </a:cubicBezTo>
                <a:cubicBezTo>
                  <a:pt x="6055877" y="3160459"/>
                  <a:pt x="6112986" y="3177349"/>
                  <a:pt x="6202017" y="3207026"/>
                </a:cubicBezTo>
                <a:cubicBezTo>
                  <a:pt x="6215269" y="3211443"/>
                  <a:pt x="6227995" y="3217982"/>
                  <a:pt x="6241774" y="3220278"/>
                </a:cubicBezTo>
                <a:lnTo>
                  <a:pt x="6321287" y="3233530"/>
                </a:lnTo>
                <a:cubicBezTo>
                  <a:pt x="6334539" y="3237947"/>
                  <a:pt x="6347299" y="3244283"/>
                  <a:pt x="6361043" y="3246782"/>
                </a:cubicBezTo>
                <a:cubicBezTo>
                  <a:pt x="6532991" y="3278045"/>
                  <a:pt x="6651951" y="3253659"/>
                  <a:pt x="6851374" y="3246782"/>
                </a:cubicBezTo>
                <a:lnTo>
                  <a:pt x="7129669" y="3220278"/>
                </a:lnTo>
                <a:cubicBezTo>
                  <a:pt x="7400761" y="3198876"/>
                  <a:pt x="7277068" y="3218418"/>
                  <a:pt x="7474226" y="3193773"/>
                </a:cubicBezTo>
                <a:cubicBezTo>
                  <a:pt x="7508173" y="3189529"/>
                  <a:pt x="7609659" y="3174638"/>
                  <a:pt x="7646504" y="3167269"/>
                </a:cubicBezTo>
                <a:cubicBezTo>
                  <a:pt x="7664364" y="3163697"/>
                  <a:pt x="7681733" y="3157968"/>
                  <a:pt x="7699513" y="3154017"/>
                </a:cubicBezTo>
                <a:cubicBezTo>
                  <a:pt x="7755079" y="3141669"/>
                  <a:pt x="7787746" y="3137103"/>
                  <a:pt x="7845287" y="3127513"/>
                </a:cubicBezTo>
                <a:cubicBezTo>
                  <a:pt x="7867374" y="3118678"/>
                  <a:pt x="7889891" y="3110852"/>
                  <a:pt x="7911547" y="3101008"/>
                </a:cubicBezTo>
                <a:cubicBezTo>
                  <a:pt x="7938524" y="3088746"/>
                  <a:pt x="7961688" y="3065168"/>
                  <a:pt x="7991061" y="3061252"/>
                </a:cubicBezTo>
                <a:cubicBezTo>
                  <a:pt x="8030711" y="3055965"/>
                  <a:pt x="8070574" y="3070087"/>
                  <a:pt x="8110330" y="3074504"/>
                </a:cubicBezTo>
                <a:cubicBezTo>
                  <a:pt x="8137879" y="3091722"/>
                  <a:pt x="8224212" y="3150340"/>
                  <a:pt x="8269356" y="3167269"/>
                </a:cubicBezTo>
                <a:cubicBezTo>
                  <a:pt x="8286410" y="3173664"/>
                  <a:pt x="8304852" y="3175517"/>
                  <a:pt x="8322365" y="3180521"/>
                </a:cubicBezTo>
                <a:cubicBezTo>
                  <a:pt x="8335796" y="3184358"/>
                  <a:pt x="8348569" y="3190385"/>
                  <a:pt x="8362121" y="3193773"/>
                </a:cubicBezTo>
                <a:lnTo>
                  <a:pt x="8468139" y="3220278"/>
                </a:lnTo>
                <a:cubicBezTo>
                  <a:pt x="8538817" y="3211443"/>
                  <a:pt x="8610329" y="3207742"/>
                  <a:pt x="8680174" y="3193773"/>
                </a:cubicBezTo>
                <a:cubicBezTo>
                  <a:pt x="8699545" y="3189899"/>
                  <a:pt x="8714685" y="3174205"/>
                  <a:pt x="8733182" y="3167269"/>
                </a:cubicBezTo>
                <a:cubicBezTo>
                  <a:pt x="8771633" y="3152850"/>
                  <a:pt x="8845096" y="3145602"/>
                  <a:pt x="8878956" y="3140765"/>
                </a:cubicBezTo>
                <a:cubicBezTo>
                  <a:pt x="8910326" y="3130309"/>
                  <a:pt x="8952995" y="3114260"/>
                  <a:pt x="8984974" y="3114260"/>
                </a:cubicBezTo>
                <a:cubicBezTo>
                  <a:pt x="9007498" y="3114260"/>
                  <a:pt x="9029147" y="3123095"/>
                  <a:pt x="9051234" y="3127513"/>
                </a:cubicBezTo>
                <a:cubicBezTo>
                  <a:pt x="9086573" y="3145182"/>
                  <a:pt x="9124378" y="3158604"/>
                  <a:pt x="9157252" y="3180521"/>
                </a:cubicBezTo>
                <a:cubicBezTo>
                  <a:pt x="9170504" y="3189356"/>
                  <a:pt x="9181898" y="3201989"/>
                  <a:pt x="9197008" y="3207026"/>
                </a:cubicBezTo>
                <a:cubicBezTo>
                  <a:pt x="9209580" y="3211217"/>
                  <a:pt x="9223513" y="3207026"/>
                  <a:pt x="9236765" y="3207026"/>
                </a:cubicBezTo>
              </a:path>
            </a:pathLst>
          </a:custGeom>
          <a:ln w="539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A979DF-A6B2-C14A-9183-A1DD0D2EA0B6}"/>
              </a:ext>
            </a:extLst>
          </p:cNvPr>
          <p:cNvSpPr txBox="1"/>
          <p:nvPr/>
        </p:nvSpPr>
        <p:spPr>
          <a:xfrm>
            <a:off x="284657" y="463383"/>
            <a:ext cx="8498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Lowest Astronomical Tide reference surface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739A86-A5BE-1348-AE3C-4D3423007EEA}"/>
              </a:ext>
            </a:extLst>
          </p:cNvPr>
          <p:cNvSpPr txBox="1"/>
          <p:nvPr/>
        </p:nvSpPr>
        <p:spPr>
          <a:xfrm>
            <a:off x="8302116" y="3614964"/>
            <a:ext cx="87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E8F31E-F12B-3C49-9054-A0E1A4722A51}"/>
              </a:ext>
            </a:extLst>
          </p:cNvPr>
          <p:cNvSpPr txBox="1"/>
          <p:nvPr/>
        </p:nvSpPr>
        <p:spPr>
          <a:xfrm>
            <a:off x="254471" y="1554951"/>
            <a:ext cx="1711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Mean-tide crust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4D66A5-C8B1-4648-A6BA-C4EE849740DF}"/>
              </a:ext>
            </a:extLst>
          </p:cNvPr>
          <p:cNvSpPr txBox="1"/>
          <p:nvPr/>
        </p:nvSpPr>
        <p:spPr>
          <a:xfrm>
            <a:off x="3155400" y="1227551"/>
            <a:ext cx="53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BEF94F-221B-8549-BF47-6AE67E148A90}"/>
              </a:ext>
            </a:extLst>
          </p:cNvPr>
          <p:cNvGrpSpPr/>
          <p:nvPr/>
        </p:nvGrpSpPr>
        <p:grpSpPr>
          <a:xfrm>
            <a:off x="3037763" y="1818118"/>
            <a:ext cx="3363526" cy="3303759"/>
            <a:chOff x="4382185" y="2107996"/>
            <a:chExt cx="3363526" cy="330375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F501046-C7D7-3942-B008-DF4B89464C81}"/>
                </a:ext>
              </a:extLst>
            </p:cNvPr>
            <p:cNvCxnSpPr>
              <a:cxnSpLocks/>
            </p:cNvCxnSpPr>
            <p:nvPr/>
          </p:nvCxnSpPr>
          <p:spPr>
            <a:xfrm>
              <a:off x="5400699" y="2235594"/>
              <a:ext cx="0" cy="3176161"/>
            </a:xfrm>
            <a:prstGeom prst="line">
              <a:avLst/>
            </a:prstGeom>
            <a:ln w="41275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27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36B21B-C689-4D44-AA4C-D7ED376A93E2}"/>
                </a:ext>
              </a:extLst>
            </p:cNvPr>
            <p:cNvSpPr txBox="1"/>
            <p:nvPr/>
          </p:nvSpPr>
          <p:spPr>
            <a:xfrm>
              <a:off x="5771141" y="2107996"/>
              <a:ext cx="19745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err="1">
                  <a:solidFill>
                    <a:schemeClr val="bg1">
                      <a:lumMod val="50000"/>
                    </a:schemeClr>
                  </a:solidFill>
                </a:rPr>
                <a:t>sea</a:t>
              </a:r>
              <a:endParaRPr lang="de-DE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7A399C-FDFE-0F4C-BFA7-2DD07755DFB2}"/>
                </a:ext>
              </a:extLst>
            </p:cNvPr>
            <p:cNvSpPr txBox="1"/>
            <p:nvPr/>
          </p:nvSpPr>
          <p:spPr>
            <a:xfrm>
              <a:off x="4382185" y="2124333"/>
              <a:ext cx="19745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err="1">
                  <a:solidFill>
                    <a:schemeClr val="bg1">
                      <a:lumMod val="50000"/>
                    </a:schemeClr>
                  </a:solidFill>
                </a:rPr>
                <a:t>land</a:t>
              </a:r>
              <a:endParaRPr lang="de-DE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9755AA-9951-4347-A1B0-04BBFC585AEA}"/>
              </a:ext>
            </a:extLst>
          </p:cNvPr>
          <p:cNvGrpSpPr/>
          <p:nvPr/>
        </p:nvGrpSpPr>
        <p:grpSpPr>
          <a:xfrm>
            <a:off x="892165" y="4099539"/>
            <a:ext cx="10007830" cy="1694051"/>
            <a:chOff x="892165" y="4099539"/>
            <a:chExt cx="10007830" cy="1694051"/>
          </a:xfrm>
        </p:grpSpPr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20AB6954-F8AC-F54D-A519-814AFBB82907}"/>
                </a:ext>
              </a:extLst>
            </p:cNvPr>
            <p:cNvSpPr/>
            <p:nvPr/>
          </p:nvSpPr>
          <p:spPr>
            <a:xfrm rot="21419401">
              <a:off x="892165" y="4324039"/>
              <a:ext cx="9172722" cy="1469551"/>
            </a:xfrm>
            <a:prstGeom prst="arc">
              <a:avLst>
                <a:gd name="adj1" fmla="val 12390366"/>
                <a:gd name="adj2" fmla="val 20889174"/>
              </a:avLst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84E0DC7-6D72-9D4D-A630-911A2607142C}"/>
                </a:ext>
              </a:extLst>
            </p:cNvPr>
            <p:cNvSpPr txBox="1"/>
            <p:nvPr/>
          </p:nvSpPr>
          <p:spPr>
            <a:xfrm>
              <a:off x="8325839" y="4099539"/>
              <a:ext cx="2574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LAT</a:t>
              </a: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24BCE811-D926-254A-BA24-4D24A096BB0E}"/>
              </a:ext>
            </a:extLst>
          </p:cNvPr>
          <p:cNvSpPr/>
          <p:nvPr/>
        </p:nvSpPr>
        <p:spPr>
          <a:xfrm>
            <a:off x="1621562" y="1945716"/>
            <a:ext cx="180000" cy="18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69DE5D5-4013-B640-AC8A-FDBE39F358B2}"/>
              </a:ext>
            </a:extLst>
          </p:cNvPr>
          <p:cNvCxnSpPr>
            <a:cxnSpLocks/>
          </p:cNvCxnSpPr>
          <p:nvPr/>
        </p:nvCxnSpPr>
        <p:spPr>
          <a:xfrm>
            <a:off x="1711562" y="2130279"/>
            <a:ext cx="418244" cy="1995262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76163F4-97A7-AA4C-B217-880F28254DB4}"/>
              </a:ext>
            </a:extLst>
          </p:cNvPr>
          <p:cNvSpPr txBox="1"/>
          <p:nvPr/>
        </p:nvSpPr>
        <p:spPr>
          <a:xfrm rot="21025246">
            <a:off x="284269" y="2878337"/>
            <a:ext cx="178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 </a:t>
            </a:r>
            <a:r>
              <a:rPr lang="de-DE" sz="24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endParaRPr lang="de-DE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3DC97F38-9865-9B47-80BA-4D01519B5263}"/>
              </a:ext>
            </a:extLst>
          </p:cNvPr>
          <p:cNvSpPr/>
          <p:nvPr/>
        </p:nvSpPr>
        <p:spPr>
          <a:xfrm rot="166851">
            <a:off x="663833" y="5932658"/>
            <a:ext cx="9629389" cy="1894542"/>
          </a:xfrm>
          <a:prstGeom prst="arc">
            <a:avLst>
              <a:gd name="adj1" fmla="val 11051438"/>
              <a:gd name="adj2" fmla="val 20897293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F901BB-3BF1-7541-864E-CBE786939EC7}"/>
              </a:ext>
            </a:extLst>
          </p:cNvPr>
          <p:cNvSpPr txBox="1"/>
          <p:nvPr/>
        </p:nvSpPr>
        <p:spPr>
          <a:xfrm rot="21384529">
            <a:off x="1039959" y="5788268"/>
            <a:ext cx="4104253" cy="46166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ellipsoid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7E7D78-A154-9348-B244-0B6D4A4FD378}"/>
              </a:ext>
            </a:extLst>
          </p:cNvPr>
          <p:cNvGrpSpPr/>
          <p:nvPr/>
        </p:nvGrpSpPr>
        <p:grpSpPr>
          <a:xfrm rot="189429">
            <a:off x="7019385" y="3652869"/>
            <a:ext cx="2718480" cy="702000"/>
            <a:chOff x="6177756" y="3614964"/>
            <a:chExt cx="2718480" cy="7020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2C6D6FC-09E5-A841-A7CA-58D835FFFF6F}"/>
                </a:ext>
              </a:extLst>
            </p:cNvPr>
            <p:cNvCxnSpPr>
              <a:cxnSpLocks/>
            </p:cNvCxnSpPr>
            <p:nvPr/>
          </p:nvCxnSpPr>
          <p:spPr>
            <a:xfrm>
              <a:off x="6177756" y="3614964"/>
              <a:ext cx="10433" cy="702000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FC8712C-4875-A04C-BF93-0BB451158B3D}"/>
                </a:ext>
              </a:extLst>
            </p:cNvPr>
            <p:cNvSpPr txBox="1"/>
            <p:nvPr/>
          </p:nvSpPr>
          <p:spPr>
            <a:xfrm>
              <a:off x="6322080" y="3816544"/>
              <a:ext cx="2574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B92655-CF17-974D-939F-E80843A82E3A}"/>
              </a:ext>
            </a:extLst>
          </p:cNvPr>
          <p:cNvGrpSpPr/>
          <p:nvPr/>
        </p:nvGrpSpPr>
        <p:grpSpPr>
          <a:xfrm>
            <a:off x="6045305" y="4294593"/>
            <a:ext cx="2771283" cy="1688816"/>
            <a:chOff x="6981735" y="1734989"/>
            <a:chExt cx="2771283" cy="1688816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DB3A48B-F076-FE40-882A-784216B2F1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1735" y="1734989"/>
              <a:ext cx="158982" cy="1688816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13F2463-F6F9-554E-8E86-CC5DA05B77E3}"/>
                </a:ext>
              </a:extLst>
            </p:cNvPr>
            <p:cNvSpPr txBox="1"/>
            <p:nvPr/>
          </p:nvSpPr>
          <p:spPr>
            <a:xfrm rot="277538">
              <a:off x="7174129" y="2014227"/>
              <a:ext cx="25788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ellipsoidal</a:t>
              </a:r>
              <a:endParaRPr lang="de-DE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de-DE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height</a:t>
              </a:r>
              <a:r>
                <a:rPr lang="de-DE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LAT</a:t>
              </a:r>
            </a:p>
          </p:txBody>
        </p:sp>
      </p:grpSp>
      <p:pic>
        <p:nvPicPr>
          <p:cNvPr id="55" name="Picture 5">
            <a:extLst>
              <a:ext uri="{FF2B5EF4-FFF2-40B4-BE49-F238E27FC236}">
                <a16:creationId xmlns:a16="http://schemas.microsoft.com/office/drawing/2014/main" id="{6DB9F15F-ACC2-294A-90C7-27C4096A7AFE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6230520" y="6213600"/>
            <a:ext cx="1184040" cy="575640"/>
          </a:xfrm>
          <a:prstGeom prst="rect">
            <a:avLst/>
          </a:prstGeom>
          <a:ln>
            <a:noFill/>
          </a:ln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B0A94BC-C82D-E647-83FD-C39237798350}"/>
              </a:ext>
            </a:extLst>
          </p:cNvPr>
          <p:cNvCxnSpPr>
            <a:cxnSpLocks/>
          </p:cNvCxnSpPr>
          <p:nvPr/>
        </p:nvCxnSpPr>
        <p:spPr>
          <a:xfrm>
            <a:off x="5422198" y="3647371"/>
            <a:ext cx="40689" cy="64800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9ECDCCC-1C7E-EA4F-9A64-62A6E921EA66}"/>
              </a:ext>
            </a:extLst>
          </p:cNvPr>
          <p:cNvCxnSpPr>
            <a:cxnSpLocks/>
          </p:cNvCxnSpPr>
          <p:nvPr/>
        </p:nvCxnSpPr>
        <p:spPr>
          <a:xfrm flipH="1">
            <a:off x="7909821" y="3630572"/>
            <a:ext cx="46061" cy="68400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81AEFB7-8BC2-314F-9702-613D31C7668B}"/>
              </a:ext>
            </a:extLst>
          </p:cNvPr>
          <p:cNvCxnSpPr>
            <a:cxnSpLocks/>
          </p:cNvCxnSpPr>
          <p:nvPr/>
        </p:nvCxnSpPr>
        <p:spPr>
          <a:xfrm>
            <a:off x="4512969" y="3760541"/>
            <a:ext cx="37227" cy="61200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1B9A51B-EE93-6C44-8EF7-076F86AEEDED}"/>
              </a:ext>
            </a:extLst>
          </p:cNvPr>
          <p:cNvGrpSpPr/>
          <p:nvPr/>
        </p:nvGrpSpPr>
        <p:grpSpPr>
          <a:xfrm>
            <a:off x="4042470" y="3647371"/>
            <a:ext cx="2101992" cy="2336038"/>
            <a:chOff x="3712823" y="3324013"/>
            <a:chExt cx="2101992" cy="2336038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36636AD-3566-584C-84F8-626513DF01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8625" y="3324013"/>
              <a:ext cx="226190" cy="2336038"/>
            </a:xfrm>
            <a:prstGeom prst="line">
              <a:avLst/>
            </a:prstGeom>
            <a:ln w="2857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0C7421A-B91B-7A40-86F2-98CE4C5E43F9}"/>
                </a:ext>
              </a:extLst>
            </p:cNvPr>
            <p:cNvSpPr txBox="1"/>
            <p:nvPr/>
          </p:nvSpPr>
          <p:spPr>
            <a:xfrm rot="160919">
              <a:off x="3712823" y="4442353"/>
              <a:ext cx="17623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err="1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mean</a:t>
              </a:r>
              <a:r>
                <a:rPr lang="de-DE" sz="24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-tide quasi-geoid </a:t>
              </a:r>
              <a:r>
                <a:rPr lang="de-DE" sz="2400" dirty="0" err="1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height</a:t>
              </a:r>
              <a:endParaRPr lang="de-DE" sz="2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2" name="Freeform 41">
            <a:extLst>
              <a:ext uri="{FF2B5EF4-FFF2-40B4-BE49-F238E27FC236}">
                <a16:creationId xmlns:a16="http://schemas.microsoft.com/office/drawing/2014/main" id="{5BC3A59E-2472-5F45-965B-D54651266DF0}"/>
              </a:ext>
            </a:extLst>
          </p:cNvPr>
          <p:cNvSpPr/>
          <p:nvPr/>
        </p:nvSpPr>
        <p:spPr>
          <a:xfrm rot="20999847">
            <a:off x="461556" y="4084314"/>
            <a:ext cx="3634189" cy="247824"/>
          </a:xfrm>
          <a:custGeom>
            <a:avLst/>
            <a:gdLst>
              <a:gd name="connsiteX0" fmla="*/ 0 w 4982547"/>
              <a:gd name="connsiteY0" fmla="*/ 982133 h 982133"/>
              <a:gd name="connsiteX1" fmla="*/ 727787 w 4982547"/>
              <a:gd name="connsiteY1" fmla="*/ 608908 h 982133"/>
              <a:gd name="connsiteX2" fmla="*/ 1418253 w 4982547"/>
              <a:gd name="connsiteY2" fmla="*/ 702214 h 982133"/>
              <a:gd name="connsiteX3" fmla="*/ 2127379 w 4982547"/>
              <a:gd name="connsiteY3" fmla="*/ 254345 h 982133"/>
              <a:gd name="connsiteX4" fmla="*/ 2948473 w 4982547"/>
              <a:gd name="connsiteY4" fmla="*/ 384974 h 982133"/>
              <a:gd name="connsiteX5" fmla="*/ 3825551 w 4982547"/>
              <a:gd name="connsiteY5" fmla="*/ 11749 h 982133"/>
              <a:gd name="connsiteX6" fmla="*/ 4945224 w 4982547"/>
              <a:gd name="connsiteY6" fmla="*/ 86394 h 982133"/>
              <a:gd name="connsiteX7" fmla="*/ 4945224 w 4982547"/>
              <a:gd name="connsiteY7" fmla="*/ 86394 h 982133"/>
              <a:gd name="connsiteX8" fmla="*/ 4982547 w 4982547"/>
              <a:gd name="connsiteY8" fmla="*/ 86394 h 98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2547" h="982133">
                <a:moveTo>
                  <a:pt x="0" y="982133"/>
                </a:moveTo>
                <a:cubicBezTo>
                  <a:pt x="245706" y="818847"/>
                  <a:pt x="491412" y="655561"/>
                  <a:pt x="727787" y="608908"/>
                </a:cubicBezTo>
                <a:cubicBezTo>
                  <a:pt x="964162" y="562255"/>
                  <a:pt x="1184988" y="761308"/>
                  <a:pt x="1418253" y="702214"/>
                </a:cubicBezTo>
                <a:cubicBezTo>
                  <a:pt x="1651518" y="643120"/>
                  <a:pt x="1872342" y="307218"/>
                  <a:pt x="2127379" y="254345"/>
                </a:cubicBezTo>
                <a:cubicBezTo>
                  <a:pt x="2382416" y="201472"/>
                  <a:pt x="2665444" y="425407"/>
                  <a:pt x="2948473" y="384974"/>
                </a:cubicBezTo>
                <a:cubicBezTo>
                  <a:pt x="3231502" y="344541"/>
                  <a:pt x="3492759" y="61512"/>
                  <a:pt x="3825551" y="11749"/>
                </a:cubicBezTo>
                <a:cubicBezTo>
                  <a:pt x="4158343" y="-38014"/>
                  <a:pt x="4945224" y="86394"/>
                  <a:pt x="4945224" y="86394"/>
                </a:cubicBezTo>
                <a:lnTo>
                  <a:pt x="4945224" y="86394"/>
                </a:lnTo>
                <a:lnTo>
                  <a:pt x="4982547" y="86394"/>
                </a:lnTo>
              </a:path>
            </a:pathLst>
          </a:cu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0BDB4E-2471-9A42-B755-6AE364D214DA}"/>
              </a:ext>
            </a:extLst>
          </p:cNvPr>
          <p:cNvSpPr txBox="1"/>
          <p:nvPr/>
        </p:nvSpPr>
        <p:spPr>
          <a:xfrm rot="20516496">
            <a:off x="-630824" y="3885082"/>
            <a:ext cx="3554872" cy="1251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NAP height</a:t>
            </a: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B8A1C5A3-25AE-744D-BF67-C4F2CC8CAC99}"/>
              </a:ext>
            </a:extLst>
          </p:cNvPr>
          <p:cNvSpPr/>
          <p:nvPr/>
        </p:nvSpPr>
        <p:spPr>
          <a:xfrm rot="21276572">
            <a:off x="207735" y="3719063"/>
            <a:ext cx="9172722" cy="1469551"/>
          </a:xfrm>
          <a:prstGeom prst="arc">
            <a:avLst>
              <a:gd name="adj1" fmla="val 11062862"/>
              <a:gd name="adj2" fmla="val 21197290"/>
            </a:avLst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922F2B8-434D-C447-B444-AB1FAB9290C0}"/>
              </a:ext>
            </a:extLst>
          </p:cNvPr>
          <p:cNvSpPr/>
          <p:nvPr/>
        </p:nvSpPr>
        <p:spPr>
          <a:xfrm rot="20734859">
            <a:off x="-459405" y="4486338"/>
            <a:ext cx="451816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b="1" cap="none" spc="0" dirty="0">
                <a:ln/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ean-tide  quasi-geoid</a:t>
            </a:r>
            <a:endParaRPr lang="de-DE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B6AECC7F-B75A-594F-8BFD-4F6A4BFCB319}"/>
              </a:ext>
            </a:extLst>
          </p:cNvPr>
          <p:cNvSpPr/>
          <p:nvPr/>
        </p:nvSpPr>
        <p:spPr>
          <a:xfrm>
            <a:off x="4102556" y="3628498"/>
            <a:ext cx="4223283" cy="262737"/>
          </a:xfrm>
          <a:custGeom>
            <a:avLst/>
            <a:gdLst>
              <a:gd name="connsiteX0" fmla="*/ 0 w 3060700"/>
              <a:gd name="connsiteY0" fmla="*/ 145966 h 269642"/>
              <a:gd name="connsiteX1" fmla="*/ 755650 w 3060700"/>
              <a:gd name="connsiteY1" fmla="*/ 3091 h 269642"/>
              <a:gd name="connsiteX2" fmla="*/ 1593850 w 3060700"/>
              <a:gd name="connsiteY2" fmla="*/ 266616 h 269642"/>
              <a:gd name="connsiteX3" fmla="*/ 2308225 w 3060700"/>
              <a:gd name="connsiteY3" fmla="*/ 152316 h 269642"/>
              <a:gd name="connsiteX4" fmla="*/ 3060700 w 3060700"/>
              <a:gd name="connsiteY4" fmla="*/ 250741 h 269642"/>
              <a:gd name="connsiteX0" fmla="*/ 0 w 3060700"/>
              <a:gd name="connsiteY0" fmla="*/ 76545 h 198036"/>
              <a:gd name="connsiteX1" fmla="*/ 767948 w 3060700"/>
              <a:gd name="connsiteY1" fmla="*/ 9870 h 198036"/>
              <a:gd name="connsiteX2" fmla="*/ 1593850 w 3060700"/>
              <a:gd name="connsiteY2" fmla="*/ 197195 h 198036"/>
              <a:gd name="connsiteX3" fmla="*/ 2308225 w 3060700"/>
              <a:gd name="connsiteY3" fmla="*/ 82895 h 198036"/>
              <a:gd name="connsiteX4" fmla="*/ 3060700 w 3060700"/>
              <a:gd name="connsiteY4" fmla="*/ 181320 h 198036"/>
              <a:gd name="connsiteX0" fmla="*/ 0 w 3060700"/>
              <a:gd name="connsiteY0" fmla="*/ 71649 h 176424"/>
              <a:gd name="connsiteX1" fmla="*/ 767948 w 3060700"/>
              <a:gd name="connsiteY1" fmla="*/ 4974 h 176424"/>
              <a:gd name="connsiteX2" fmla="*/ 1600000 w 3060700"/>
              <a:gd name="connsiteY2" fmla="*/ 125624 h 176424"/>
              <a:gd name="connsiteX3" fmla="*/ 2308225 w 3060700"/>
              <a:gd name="connsiteY3" fmla="*/ 77999 h 176424"/>
              <a:gd name="connsiteX4" fmla="*/ 3060700 w 3060700"/>
              <a:gd name="connsiteY4" fmla="*/ 176424 h 176424"/>
              <a:gd name="connsiteX0" fmla="*/ 0 w 3060700"/>
              <a:gd name="connsiteY0" fmla="*/ 82913 h 187688"/>
              <a:gd name="connsiteX1" fmla="*/ 767948 w 3060700"/>
              <a:gd name="connsiteY1" fmla="*/ 16238 h 187688"/>
              <a:gd name="connsiteX2" fmla="*/ 1600000 w 3060700"/>
              <a:gd name="connsiteY2" fmla="*/ 136888 h 187688"/>
              <a:gd name="connsiteX3" fmla="*/ 2308226 w 3060700"/>
              <a:gd name="connsiteY3" fmla="*/ 363 h 187688"/>
              <a:gd name="connsiteX4" fmla="*/ 3060700 w 3060700"/>
              <a:gd name="connsiteY4" fmla="*/ 187688 h 187688"/>
              <a:gd name="connsiteX0" fmla="*/ 0 w 3060700"/>
              <a:gd name="connsiteY0" fmla="*/ 157962 h 262737"/>
              <a:gd name="connsiteX1" fmla="*/ 767948 w 3060700"/>
              <a:gd name="connsiteY1" fmla="*/ 91287 h 262737"/>
              <a:gd name="connsiteX2" fmla="*/ 1600000 w 3060700"/>
              <a:gd name="connsiteY2" fmla="*/ 211937 h 262737"/>
              <a:gd name="connsiteX3" fmla="*/ 2302162 w 3060700"/>
              <a:gd name="connsiteY3" fmla="*/ 255 h 262737"/>
              <a:gd name="connsiteX4" fmla="*/ 3060700 w 3060700"/>
              <a:gd name="connsiteY4" fmla="*/ 262737 h 26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700" h="262737">
                <a:moveTo>
                  <a:pt x="0" y="157962"/>
                </a:moveTo>
                <a:cubicBezTo>
                  <a:pt x="245004" y="76470"/>
                  <a:pt x="501281" y="82291"/>
                  <a:pt x="767948" y="91287"/>
                </a:cubicBezTo>
                <a:cubicBezTo>
                  <a:pt x="1034615" y="100283"/>
                  <a:pt x="1344298" y="227109"/>
                  <a:pt x="1600000" y="211937"/>
                </a:cubicBezTo>
                <a:cubicBezTo>
                  <a:pt x="1855702" y="196765"/>
                  <a:pt x="2058712" y="-8212"/>
                  <a:pt x="2302162" y="255"/>
                </a:cubicBezTo>
                <a:cubicBezTo>
                  <a:pt x="2545612" y="8722"/>
                  <a:pt x="2806700" y="212201"/>
                  <a:pt x="3060700" y="262737"/>
                </a:cubicBez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AF22540-9A9E-D14C-93BE-779521645D3F}"/>
              </a:ext>
            </a:extLst>
          </p:cNvPr>
          <p:cNvCxnSpPr>
            <a:cxnSpLocks/>
          </p:cNvCxnSpPr>
          <p:nvPr/>
        </p:nvCxnSpPr>
        <p:spPr>
          <a:xfrm rot="-300000" flipH="1">
            <a:off x="6178291" y="3614343"/>
            <a:ext cx="46061" cy="64800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1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8">
            <a:extLst>
              <a:ext uri="{FF2B5EF4-FFF2-40B4-BE49-F238E27FC236}">
                <a16:creationId xmlns:a16="http://schemas.microsoft.com/office/drawing/2014/main" id="{E47EE64D-0514-2541-A6A4-C065D90EFA2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534680" y="6215040"/>
            <a:ext cx="1245600" cy="575640"/>
          </a:xfrm>
          <a:prstGeom prst="rect">
            <a:avLst/>
          </a:prstGeom>
          <a:ln>
            <a:noFill/>
          </a:ln>
        </p:spPr>
      </p:pic>
      <p:pic>
        <p:nvPicPr>
          <p:cNvPr id="59" name="Picture 9">
            <a:extLst>
              <a:ext uri="{FF2B5EF4-FFF2-40B4-BE49-F238E27FC236}">
                <a16:creationId xmlns:a16="http://schemas.microsoft.com/office/drawing/2014/main" id="{43923951-8461-9942-97D9-1774EA68ED2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208400" y="6213600"/>
            <a:ext cx="1646640" cy="575640"/>
          </a:xfrm>
          <a:prstGeom prst="rect">
            <a:avLst/>
          </a:prstGeom>
          <a:ln>
            <a:noFill/>
          </a:ln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id="{B9C7E5B6-0F53-0543-AFFF-18FF3E7DAD0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30520" y="6213600"/>
            <a:ext cx="1184040" cy="575640"/>
          </a:xfrm>
          <a:prstGeom prst="rect">
            <a:avLst/>
          </a:prstGeom>
          <a:ln>
            <a:noFill/>
          </a:ln>
        </p:spPr>
      </p:pic>
      <p:pic>
        <p:nvPicPr>
          <p:cNvPr id="65" name="Picture 6">
            <a:extLst>
              <a:ext uri="{FF2B5EF4-FFF2-40B4-BE49-F238E27FC236}">
                <a16:creationId xmlns:a16="http://schemas.microsoft.com/office/drawing/2014/main" id="{4C0583C0-BCE6-2540-AF59-541BAF72977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155400" y="6213600"/>
            <a:ext cx="677520" cy="575640"/>
          </a:xfrm>
          <a:prstGeom prst="rect">
            <a:avLst/>
          </a:prstGeom>
          <a:ln>
            <a:noFill/>
          </a:ln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18677E93-B87E-6447-9905-101BC10943E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790040" y="6213600"/>
            <a:ext cx="781920" cy="575640"/>
          </a:xfrm>
          <a:prstGeom prst="rect">
            <a:avLst/>
          </a:prstGeom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A8C7C19-A495-6A4B-9558-5E953826BDD6}"/>
              </a:ext>
            </a:extLst>
          </p:cNvPr>
          <p:cNvGrpSpPr/>
          <p:nvPr/>
        </p:nvGrpSpPr>
        <p:grpSpPr>
          <a:xfrm>
            <a:off x="3152038" y="2058693"/>
            <a:ext cx="4342530" cy="3225800"/>
            <a:chOff x="3114716" y="1816100"/>
            <a:chExt cx="4342530" cy="3225800"/>
          </a:xfrm>
        </p:grpSpPr>
        <p:pic>
          <p:nvPicPr>
            <p:cNvPr id="8" name="Picture 7" descr="DeltaresLogo.gif">
              <a:extLst>
                <a:ext uri="{FF2B5EF4-FFF2-40B4-BE49-F238E27FC236}">
                  <a16:creationId xmlns:a16="http://schemas.microsoft.com/office/drawing/2014/main" id="{44B485F8-01F7-CF4B-9761-272A3CC86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618" y="2213964"/>
              <a:ext cx="1515896" cy="783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Logo Koninklijke marine.png">
              <a:extLst>
                <a:ext uri="{FF2B5EF4-FFF2-40B4-BE49-F238E27FC236}">
                  <a16:creationId xmlns:a16="http://schemas.microsoft.com/office/drawing/2014/main" id="{889820E2-EC65-3D43-ACFE-3F5782537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99" r="45187" b="16092"/>
            <a:stretch/>
          </p:blipFill>
          <p:spPr bwMode="auto">
            <a:xfrm>
              <a:off x="5245760" y="2389868"/>
              <a:ext cx="477708" cy="77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photo_one">
              <a:hlinkClick r:id="rId10"/>
              <a:extLst>
                <a:ext uri="{FF2B5EF4-FFF2-40B4-BE49-F238E27FC236}">
                  <a16:creationId xmlns:a16="http://schemas.microsoft.com/office/drawing/2014/main" id="{F6EA4168-B605-2340-9E9F-797085222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1701" y="3037946"/>
              <a:ext cx="1738163" cy="75320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Rijkswaterstaat - Ministerie van Infrastructuur en Milieu">
              <a:hlinkClick r:id="rId12"/>
              <a:extLst>
                <a:ext uri="{FF2B5EF4-FFF2-40B4-BE49-F238E27FC236}">
                  <a16:creationId xmlns:a16="http://schemas.microsoft.com/office/drawing/2014/main" id="{EE7A7143-869D-6F48-B3E7-A4AC2F38E0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68" r="45598"/>
            <a:stretch/>
          </p:blipFill>
          <p:spPr bwMode="auto">
            <a:xfrm>
              <a:off x="3845098" y="3969884"/>
              <a:ext cx="608389" cy="94229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F4A509C-9B86-FE44-ABED-BC883309F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4716" y="1816100"/>
              <a:ext cx="3324184" cy="3225800"/>
            </a:xfrm>
            <a:prstGeom prst="ellipse">
              <a:avLst/>
            </a:prstGeom>
            <a:noFill/>
            <a:ln w="10160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B87B0D-BE37-AF4C-B492-39E698DDE7D1}"/>
                </a:ext>
              </a:extLst>
            </p:cNvPr>
            <p:cNvSpPr txBox="1"/>
            <p:nvPr/>
          </p:nvSpPr>
          <p:spPr>
            <a:xfrm>
              <a:off x="5856703" y="2581561"/>
              <a:ext cx="1600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0" dirty="0"/>
                <a:t>Hydrographic service </a:t>
              </a:r>
            </a:p>
            <a:p>
              <a:r>
                <a:rPr lang="en-US" sz="1200" i="0" dirty="0"/>
                <a:t>of Royal Navy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9C1A0B-5908-4D48-B1E9-74D1D0A10561}"/>
                </a:ext>
              </a:extLst>
            </p:cNvPr>
            <p:cNvSpPr txBox="1"/>
            <p:nvPr/>
          </p:nvSpPr>
          <p:spPr>
            <a:xfrm>
              <a:off x="4504949" y="4068640"/>
              <a:ext cx="18700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0" dirty="0" err="1"/>
                <a:t>Rijkswaterstaat</a:t>
              </a:r>
              <a:endParaRPr lang="en-US" sz="1200" i="0" dirty="0"/>
            </a:p>
            <a:p>
              <a:r>
                <a:rPr lang="en-US" sz="1200" i="0" dirty="0"/>
                <a:t>Ministry of Infrastructure </a:t>
              </a:r>
            </a:p>
            <a:p>
              <a:r>
                <a:rPr lang="en-US" sz="1200" i="0" dirty="0"/>
                <a:t>and the Environment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5B00CE1-A17A-5844-A1C6-9025F598F737}"/>
              </a:ext>
            </a:extLst>
          </p:cNvPr>
          <p:cNvSpPr txBox="1"/>
          <p:nvPr/>
        </p:nvSpPr>
        <p:spPr>
          <a:xfrm>
            <a:off x="433945" y="463383"/>
            <a:ext cx="849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NEVREF project &amp;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onderzoeksteam</a:t>
            </a:r>
            <a:endParaRPr lang="en-US" sz="36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C712FF05-2E85-A647-8362-1284D95813C3}"/>
              </a:ext>
            </a:extLst>
          </p:cNvPr>
          <p:cNvSpPr txBox="1">
            <a:spLocks/>
          </p:cNvSpPr>
          <p:nvPr/>
        </p:nvSpPr>
        <p:spPr>
          <a:xfrm>
            <a:off x="970379" y="1362268"/>
            <a:ext cx="7688425" cy="4665307"/>
          </a:xfrm>
          <a:prstGeom prst="rect">
            <a:avLst/>
          </a:prstGeom>
        </p:spPr>
        <p:txBody>
          <a:bodyPr>
            <a:prstTxWarp prst="textCircl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600" i="1" dirty="0">
              <a:solidFill>
                <a:srgbClr val="FF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600" i="1" dirty="0">
              <a:solidFill>
                <a:srgbClr val="FF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i="1" dirty="0"/>
              <a:t>To obtain accurate realizations of the </a:t>
            </a:r>
            <a:r>
              <a:rPr lang="en-US" sz="4000" b="1" i="1" dirty="0">
                <a:solidFill>
                  <a:schemeClr val="accent1"/>
                </a:solidFill>
              </a:rPr>
              <a:t>height </a:t>
            </a:r>
            <a:r>
              <a:rPr lang="en-US" sz="4000" i="1" dirty="0"/>
              <a:t>and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b="1" i="1" dirty="0">
                <a:solidFill>
                  <a:srgbClr val="FF0000"/>
                </a:solidFill>
              </a:rPr>
              <a:t>depth </a:t>
            </a:r>
            <a:r>
              <a:rPr lang="en-US" sz="4000" i="1" dirty="0"/>
              <a:t>reference surfaces, including the necessary </a:t>
            </a:r>
            <a:r>
              <a:rPr lang="en-US" sz="4000" b="1" i="1" dirty="0"/>
              <a:t>transformations</a:t>
            </a:r>
            <a:r>
              <a:rPr lang="en-US" sz="4000" i="1" dirty="0"/>
              <a:t> from/to all common land and marine vertical reference surfaces</a:t>
            </a:r>
          </a:p>
        </p:txBody>
      </p:sp>
    </p:spTree>
    <p:extLst>
      <p:ext uri="{BB962C8B-B14F-4D97-AF65-F5344CB8AC3E}">
        <p14:creationId xmlns:p14="http://schemas.microsoft.com/office/powerpoint/2010/main" val="425542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8">
            <a:extLst>
              <a:ext uri="{FF2B5EF4-FFF2-40B4-BE49-F238E27FC236}">
                <a16:creationId xmlns:a16="http://schemas.microsoft.com/office/drawing/2014/main" id="{E47EE64D-0514-2541-A6A4-C065D90EFA2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534680" y="6215040"/>
            <a:ext cx="1245600" cy="575640"/>
          </a:xfrm>
          <a:prstGeom prst="rect">
            <a:avLst/>
          </a:prstGeom>
          <a:ln>
            <a:noFill/>
          </a:ln>
        </p:spPr>
      </p:pic>
      <p:pic>
        <p:nvPicPr>
          <p:cNvPr id="59" name="Picture 9">
            <a:extLst>
              <a:ext uri="{FF2B5EF4-FFF2-40B4-BE49-F238E27FC236}">
                <a16:creationId xmlns:a16="http://schemas.microsoft.com/office/drawing/2014/main" id="{43923951-8461-9942-97D9-1774EA68ED2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208400" y="6213600"/>
            <a:ext cx="1646640" cy="575640"/>
          </a:xfrm>
          <a:prstGeom prst="rect">
            <a:avLst/>
          </a:prstGeom>
          <a:ln>
            <a:noFill/>
          </a:ln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id="{B9C7E5B6-0F53-0543-AFFF-18FF3E7DAD0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30520" y="6213600"/>
            <a:ext cx="1184040" cy="575640"/>
          </a:xfrm>
          <a:prstGeom prst="rect">
            <a:avLst/>
          </a:prstGeom>
          <a:ln>
            <a:noFill/>
          </a:ln>
        </p:spPr>
      </p:pic>
      <p:pic>
        <p:nvPicPr>
          <p:cNvPr id="65" name="Picture 6">
            <a:extLst>
              <a:ext uri="{FF2B5EF4-FFF2-40B4-BE49-F238E27FC236}">
                <a16:creationId xmlns:a16="http://schemas.microsoft.com/office/drawing/2014/main" id="{4C0583C0-BCE6-2540-AF59-541BAF72977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155400" y="6213600"/>
            <a:ext cx="677520" cy="575640"/>
          </a:xfrm>
          <a:prstGeom prst="rect">
            <a:avLst/>
          </a:prstGeom>
          <a:ln>
            <a:noFill/>
          </a:ln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18677E93-B87E-6447-9905-101BC10943E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790040" y="6213600"/>
            <a:ext cx="781920" cy="575640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H:\Projects\NEVREF\Presentations\20141126_Geobuzz\logo_NAM.png">
            <a:extLst>
              <a:ext uri="{FF2B5EF4-FFF2-40B4-BE49-F238E27FC236}">
                <a16:creationId xmlns:a16="http://schemas.microsoft.com/office/drawing/2014/main" id="{A96A2181-416D-9B4E-B004-386714119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4242" b="24172"/>
          <a:stretch/>
        </p:blipFill>
        <p:spPr bwMode="auto">
          <a:xfrm>
            <a:off x="7477834" y="3701485"/>
            <a:ext cx="827998" cy="110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skynrg.com/wp-content/uploads/2014/02/BOS_Logo_Royal.jpg">
            <a:extLst>
              <a:ext uri="{FF2B5EF4-FFF2-40B4-BE49-F238E27FC236}">
                <a16:creationId xmlns:a16="http://schemas.microsoft.com/office/drawing/2014/main" id="{8D29E1E5-C06B-2142-B2AA-3796BF1C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95" y="1636378"/>
            <a:ext cx="1686255" cy="8446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H:\Projects\NEVREF\Presentations\20141126_Geobuzz\logo-vanoord.png">
            <a:extLst>
              <a:ext uri="{FF2B5EF4-FFF2-40B4-BE49-F238E27FC236}">
                <a16:creationId xmlns:a16="http://schemas.microsoft.com/office/drawing/2014/main" id="{4C606FED-2FBC-AD48-B9E1-C73EB9EDB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3" y="3756582"/>
            <a:ext cx="2066925" cy="647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3" descr="H:\Projects\NEVREF\Presentations\20141126_Geobuzz\Logo_QPS.jpeg">
            <a:extLst>
              <a:ext uri="{FF2B5EF4-FFF2-40B4-BE49-F238E27FC236}">
                <a16:creationId xmlns:a16="http://schemas.microsoft.com/office/drawing/2014/main" id="{8729E20E-36DC-0046-9CF2-223DECD81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895" y="5284493"/>
            <a:ext cx="1825609" cy="6826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H:\Projects\NEVREF\Presentations\20141126_Geobuzz\Logo_Fugro.png">
            <a:extLst>
              <a:ext uri="{FF2B5EF4-FFF2-40B4-BE49-F238E27FC236}">
                <a16:creationId xmlns:a16="http://schemas.microsoft.com/office/drawing/2014/main" id="{455A1479-2D03-3345-8A20-79B88E16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682" y="5087219"/>
            <a:ext cx="1413330" cy="10133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1" descr="H:\Projects\NEVREF\Presentations\20141126_Geobuzz\logo_Kadaster.png">
            <a:extLst>
              <a:ext uri="{FF2B5EF4-FFF2-40B4-BE49-F238E27FC236}">
                <a16:creationId xmlns:a16="http://schemas.microsoft.com/office/drawing/2014/main" id="{F13DC67A-7CDA-4943-A4EF-BA2B58ACE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76"/>
          <a:stretch/>
        </p:blipFill>
        <p:spPr bwMode="auto">
          <a:xfrm>
            <a:off x="7232040" y="1896186"/>
            <a:ext cx="1319587" cy="895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56BFFAC9-8E4D-8A4B-8639-4E9A204BFEAD}"/>
              </a:ext>
            </a:extLst>
          </p:cNvPr>
          <p:cNvSpPr txBox="1">
            <a:spLocks/>
          </p:cNvSpPr>
          <p:nvPr/>
        </p:nvSpPr>
        <p:spPr>
          <a:xfrm>
            <a:off x="1160168" y="457200"/>
            <a:ext cx="7159625" cy="6443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rgbClr val="00B0F0"/>
                </a:solidFill>
                <a:ea typeface="ＭＳ Ｐゴシック" pitchFamily="34" charset="-128"/>
              </a:rPr>
              <a:t>NEVREF </a:t>
            </a:r>
            <a:r>
              <a:rPr lang="en-GB" sz="3200" dirty="0" err="1">
                <a:solidFill>
                  <a:srgbClr val="00B0F0"/>
                </a:solidFill>
                <a:ea typeface="ＭＳ Ｐゴシック" pitchFamily="34" charset="-128"/>
              </a:rPr>
              <a:t>gebruikersgroep</a:t>
            </a:r>
            <a:endParaRPr lang="en-US" sz="3200" dirty="0">
              <a:solidFill>
                <a:srgbClr val="00B0F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EEA5AC-9BD2-C642-A3D7-2DCB5027E834}"/>
              </a:ext>
            </a:extLst>
          </p:cNvPr>
          <p:cNvGrpSpPr/>
          <p:nvPr/>
        </p:nvGrpSpPr>
        <p:grpSpPr>
          <a:xfrm>
            <a:off x="3152038" y="2058693"/>
            <a:ext cx="4342530" cy="3225800"/>
            <a:chOff x="3114716" y="1816100"/>
            <a:chExt cx="4342530" cy="3225800"/>
          </a:xfrm>
        </p:grpSpPr>
        <p:pic>
          <p:nvPicPr>
            <p:cNvPr id="26" name="Picture 25" descr="DeltaresLogo.gif">
              <a:extLst>
                <a:ext uri="{FF2B5EF4-FFF2-40B4-BE49-F238E27FC236}">
                  <a16:creationId xmlns:a16="http://schemas.microsoft.com/office/drawing/2014/main" id="{4B270F48-FCFC-4B48-8150-C99E366D9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618" y="2213964"/>
              <a:ext cx="1515896" cy="783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Logo Koninklijke marine.png">
              <a:extLst>
                <a:ext uri="{FF2B5EF4-FFF2-40B4-BE49-F238E27FC236}">
                  <a16:creationId xmlns:a16="http://schemas.microsoft.com/office/drawing/2014/main" id="{4390B85B-A478-C847-81B8-42B62035C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99" r="45187" b="16092"/>
            <a:stretch/>
          </p:blipFill>
          <p:spPr bwMode="auto">
            <a:xfrm>
              <a:off x="5245760" y="2389868"/>
              <a:ext cx="477708" cy="77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photo_one">
              <a:hlinkClick r:id="rId16"/>
              <a:extLst>
                <a:ext uri="{FF2B5EF4-FFF2-40B4-BE49-F238E27FC236}">
                  <a16:creationId xmlns:a16="http://schemas.microsoft.com/office/drawing/2014/main" id="{42278C9B-445D-B547-8351-349219031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1701" y="3037946"/>
              <a:ext cx="1738163" cy="75320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Rijkswaterstaat - Ministerie van Infrastructuur en Milieu">
              <a:hlinkClick r:id="rId18"/>
              <a:extLst>
                <a:ext uri="{FF2B5EF4-FFF2-40B4-BE49-F238E27FC236}">
                  <a16:creationId xmlns:a16="http://schemas.microsoft.com/office/drawing/2014/main" id="{CFFB026D-4681-A946-B9B4-021F8DE988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68" r="45598"/>
            <a:stretch/>
          </p:blipFill>
          <p:spPr bwMode="auto">
            <a:xfrm>
              <a:off x="3845098" y="3969884"/>
              <a:ext cx="608389" cy="94229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CFFD978-6A9E-274E-B66E-4C663BC94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4716" y="1816100"/>
              <a:ext cx="3324184" cy="3225800"/>
            </a:xfrm>
            <a:prstGeom prst="ellipse">
              <a:avLst/>
            </a:prstGeom>
            <a:noFill/>
            <a:ln w="10160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90DD43C-658A-074A-9244-8FA96BA8C36F}"/>
                </a:ext>
              </a:extLst>
            </p:cNvPr>
            <p:cNvSpPr txBox="1"/>
            <p:nvPr/>
          </p:nvSpPr>
          <p:spPr>
            <a:xfrm>
              <a:off x="5856703" y="2581561"/>
              <a:ext cx="1600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0" dirty="0"/>
                <a:t>Hydrographic service </a:t>
              </a:r>
            </a:p>
            <a:p>
              <a:r>
                <a:rPr lang="en-US" sz="1200" i="0" dirty="0"/>
                <a:t>of Royal Navy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5844C84-521C-E248-878C-24B5285CB749}"/>
                </a:ext>
              </a:extLst>
            </p:cNvPr>
            <p:cNvSpPr txBox="1"/>
            <p:nvPr/>
          </p:nvSpPr>
          <p:spPr>
            <a:xfrm>
              <a:off x="4504949" y="4068640"/>
              <a:ext cx="18700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0" dirty="0" err="1"/>
                <a:t>Rijkswaterstaat</a:t>
              </a:r>
              <a:endParaRPr lang="en-US" sz="1200" i="0" dirty="0"/>
            </a:p>
            <a:p>
              <a:r>
                <a:rPr lang="en-US" sz="1200" i="0" dirty="0"/>
                <a:t>Ministry of Infrastructure </a:t>
              </a:r>
            </a:p>
            <a:p>
              <a:r>
                <a:rPr lang="en-US" sz="1200" i="0" dirty="0"/>
                <a:t>and the Environment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20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9" b="3848"/>
          <a:stretch/>
        </p:blipFill>
        <p:spPr>
          <a:xfrm>
            <a:off x="1" y="196060"/>
            <a:ext cx="9150674" cy="64658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4847" y="1232180"/>
            <a:ext cx="8521109" cy="4252607"/>
          </a:xfrm>
          <a:prstGeom prst="roundRect">
            <a:avLst>
              <a:gd name="adj" fmla="val 3685"/>
            </a:avLst>
          </a:prstGeom>
          <a:solidFill>
            <a:srgbClr val="00B0F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611331"/>
              </p:ext>
            </p:extLst>
          </p:nvPr>
        </p:nvGraphicFramePr>
        <p:xfrm>
          <a:off x="395745" y="767136"/>
          <a:ext cx="8688469" cy="4646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0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7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529">
                <a:tc>
                  <a:txBody>
                    <a:bodyPr/>
                    <a:lstStyle/>
                    <a:p>
                      <a:endParaRPr lang="nl-NL" sz="8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nl-NL" sz="8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913">
                <a:tc>
                  <a:txBody>
                    <a:bodyPr/>
                    <a:lstStyle/>
                    <a:p>
                      <a:endParaRPr lang="nl-NL" sz="9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nl-NL" sz="9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511">
                <a:tc>
                  <a:txBody>
                    <a:bodyPr/>
                    <a:lstStyle/>
                    <a:p>
                      <a:endParaRPr lang="nl-NL" sz="9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2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259">
                <a:tc>
                  <a:txBody>
                    <a:bodyPr/>
                    <a:lstStyle/>
                    <a:p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13:40</a:t>
                      </a: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400" i="1" noProof="0" dirty="0">
                          <a:solidFill>
                            <a:schemeClr val="bg1"/>
                          </a:solidFill>
                        </a:rPr>
                        <a:t>NAP, geoïde, quasi-geoïde, </a:t>
                      </a:r>
                      <a:r>
                        <a:rPr lang="nl-NL" sz="1400" i="1" noProof="0" dirty="0" err="1">
                          <a:solidFill>
                            <a:schemeClr val="bg1"/>
                          </a:solidFill>
                        </a:rPr>
                        <a:t>Lowest</a:t>
                      </a:r>
                      <a:r>
                        <a:rPr lang="nl-NL" sz="1400" i="1" noProof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1400" i="1" noProof="0" dirty="0" err="1">
                          <a:solidFill>
                            <a:schemeClr val="bg1"/>
                          </a:solidFill>
                        </a:rPr>
                        <a:t>Astronomical</a:t>
                      </a:r>
                      <a:r>
                        <a:rPr lang="nl-NL" sz="1400" i="1" noProof="0" dirty="0">
                          <a:solidFill>
                            <a:schemeClr val="bg1"/>
                          </a:solidFill>
                        </a:rPr>
                        <a:t> Tide, enz.  – hoe zat het ook al weer?</a:t>
                      </a:r>
                    </a:p>
                    <a:p>
                      <a:pPr algn="l"/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Prof. Dr.-Ing. </a:t>
                      </a:r>
                      <a:r>
                        <a:rPr lang="nl-NL" sz="1400" noProof="0" dirty="0" err="1">
                          <a:solidFill>
                            <a:schemeClr val="bg1"/>
                          </a:solidFill>
                        </a:rPr>
                        <a:t>habil</a:t>
                      </a:r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. Roland </a:t>
                      </a:r>
                      <a:r>
                        <a:rPr lang="nl-NL" sz="1400" noProof="0" dirty="0" err="1">
                          <a:solidFill>
                            <a:schemeClr val="bg1"/>
                          </a:solidFill>
                        </a:rPr>
                        <a:t>Klees</a:t>
                      </a:r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, TU Delft, projectleider NEVREF</a:t>
                      </a: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259">
                <a:tc>
                  <a:txBody>
                    <a:bodyPr/>
                    <a:lstStyle/>
                    <a:p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13:55</a:t>
                      </a: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400" i="1" noProof="0" dirty="0">
                          <a:solidFill>
                            <a:schemeClr val="bg1"/>
                          </a:solidFill>
                        </a:rPr>
                        <a:t>NLGEO2018 &amp; NLLAT2018 – berekeningsstrategie en nauwkeurigheid </a:t>
                      </a:r>
                    </a:p>
                    <a:p>
                      <a:pPr algn="l"/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Dr. Ir. Cornelis Slobbe, TU Delft</a:t>
                      </a: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230">
                <a:tc>
                  <a:txBody>
                    <a:bodyPr/>
                    <a:lstStyle/>
                    <a:p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14:20</a:t>
                      </a: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nl-NL" sz="1400" i="1" noProof="0" dirty="0">
                          <a:solidFill>
                            <a:schemeClr val="bg1"/>
                          </a:solidFill>
                        </a:rPr>
                        <a:t>Van ellipsoïdische hoogte naar NAP hoogte/diepte t.o.v. LAT – waar</a:t>
                      </a:r>
                      <a:r>
                        <a:rPr lang="nl-NL" sz="1400" i="1" baseline="0" noProof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1400" i="1" noProof="0" dirty="0">
                          <a:solidFill>
                            <a:schemeClr val="bg1"/>
                          </a:solidFill>
                        </a:rPr>
                        <a:t>een gebruiker op moet letten</a:t>
                      </a:r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indent="0" algn="l"/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Ir. </a:t>
                      </a:r>
                      <a:r>
                        <a:rPr lang="nl-NL" sz="1400" noProof="0" dirty="0" err="1">
                          <a:solidFill>
                            <a:schemeClr val="bg1"/>
                          </a:solidFill>
                        </a:rPr>
                        <a:t>Lennard</a:t>
                      </a:r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 Huisman, Kadaster</a:t>
                      </a:r>
                    </a:p>
                    <a:p>
                      <a:pPr marL="0" indent="0" algn="l"/>
                      <a:endParaRPr lang="nl-NL" sz="14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661">
                <a:tc>
                  <a:txBody>
                    <a:bodyPr/>
                    <a:lstStyle/>
                    <a:p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14:45</a:t>
                      </a: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Pauze</a:t>
                      </a:r>
                    </a:p>
                    <a:p>
                      <a:pPr marL="0" indent="0" algn="l"/>
                      <a:endParaRPr lang="nl-NL" sz="14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346">
                <a:tc>
                  <a:txBody>
                    <a:bodyPr/>
                    <a:lstStyle/>
                    <a:p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15:05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400" i="1" noProof="0" dirty="0">
                          <a:solidFill>
                            <a:schemeClr val="bg1"/>
                          </a:solidFill>
                        </a:rPr>
                        <a:t>NLGEO2018/NLLAT2018 – wat krijgt de gebruiker aangeleverd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Dr. Ir. Bas Alberts, Rijkswaterstaat / Ing. Rogier Broekman,</a:t>
                      </a:r>
                      <a:r>
                        <a:rPr lang="nl-NL" sz="1400" baseline="0" noProof="0" dirty="0">
                          <a:solidFill>
                            <a:schemeClr val="bg1"/>
                          </a:solidFill>
                        </a:rPr>
                        <a:t> Dienst der Hydrografie</a:t>
                      </a:r>
                      <a:endParaRPr lang="nl-NL" sz="14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511">
                <a:tc>
                  <a:txBody>
                    <a:bodyPr/>
                    <a:lstStyle/>
                    <a:p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15:45</a:t>
                      </a: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nl-NL" sz="1400" i="1" noProof="0" dirty="0" err="1">
                          <a:solidFill>
                            <a:schemeClr val="bg1"/>
                          </a:solidFill>
                        </a:rPr>
                        <a:t>Heighting</a:t>
                      </a:r>
                      <a:r>
                        <a:rPr lang="nl-NL" sz="1400" i="1" noProof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1400" i="1" noProof="0" dirty="0" err="1">
                          <a:solidFill>
                            <a:schemeClr val="bg1"/>
                          </a:solidFill>
                        </a:rPr>
                        <a:t>across</a:t>
                      </a:r>
                      <a:r>
                        <a:rPr lang="nl-NL" sz="1400" i="1" noProof="0" dirty="0">
                          <a:solidFill>
                            <a:schemeClr val="bg1"/>
                          </a:solidFill>
                        </a:rPr>
                        <a:t> borders – the European context</a:t>
                      </a:r>
                    </a:p>
                    <a:p>
                      <a:pPr marL="0" indent="0" algn="l"/>
                      <a:r>
                        <a:rPr lang="nl-NL" sz="1400" noProof="0" dirty="0" err="1">
                          <a:solidFill>
                            <a:schemeClr val="bg1"/>
                          </a:solidFill>
                        </a:rPr>
                        <a:t>Dipl</a:t>
                      </a:r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.-Ing. M. </a:t>
                      </a:r>
                      <a:r>
                        <a:rPr lang="nl-NL" sz="1400" noProof="0" dirty="0" err="1">
                          <a:solidFill>
                            <a:schemeClr val="bg1"/>
                          </a:solidFill>
                        </a:rPr>
                        <a:t>Sacher</a:t>
                      </a:r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nl-NL" sz="1400" noProof="0" dirty="0" err="1">
                          <a:solidFill>
                            <a:schemeClr val="bg1"/>
                          </a:solidFill>
                        </a:rPr>
                        <a:t>Bundesamt</a:t>
                      </a:r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1400" noProof="0" dirty="0" err="1">
                          <a:solidFill>
                            <a:schemeClr val="bg1"/>
                          </a:solidFill>
                        </a:rPr>
                        <a:t>für</a:t>
                      </a:r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1400" noProof="0" dirty="0" err="1">
                          <a:solidFill>
                            <a:schemeClr val="bg1"/>
                          </a:solidFill>
                        </a:rPr>
                        <a:t>Kartographie</a:t>
                      </a:r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1400" noProof="0" dirty="0" err="1">
                          <a:solidFill>
                            <a:schemeClr val="bg1"/>
                          </a:solidFill>
                        </a:rPr>
                        <a:t>und</a:t>
                      </a:r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1400" noProof="0" dirty="0" err="1">
                          <a:solidFill>
                            <a:schemeClr val="bg1"/>
                          </a:solidFill>
                        </a:rPr>
                        <a:t>Geodäsie</a:t>
                      </a:r>
                      <a:endParaRPr lang="nl-NL" sz="14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511">
                <a:tc>
                  <a:txBody>
                    <a:bodyPr/>
                    <a:lstStyle/>
                    <a:p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16:10</a:t>
                      </a: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nl-NL" sz="1400" i="1" noProof="0" dirty="0" err="1">
                          <a:solidFill>
                            <a:schemeClr val="bg1"/>
                          </a:solidFill>
                        </a:rPr>
                        <a:t>Pitches</a:t>
                      </a:r>
                      <a:endParaRPr lang="nl-NL" sz="1400" i="1" baseline="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511">
                <a:tc>
                  <a:txBody>
                    <a:bodyPr/>
                    <a:lstStyle/>
                    <a:p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16:40</a:t>
                      </a: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nl-NL" sz="1400" i="1" noProof="0" dirty="0">
                          <a:solidFill>
                            <a:schemeClr val="bg1"/>
                          </a:solidFill>
                        </a:rPr>
                        <a:t>Forum discussie: op naar 2028!</a:t>
                      </a:r>
                    </a:p>
                    <a:p>
                      <a:pPr marL="0" indent="0" algn="l"/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Het NEVREF team</a:t>
                      </a: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511">
                <a:tc>
                  <a:txBody>
                    <a:bodyPr/>
                    <a:lstStyle/>
                    <a:p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17:00</a:t>
                      </a: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nl-NL" sz="1400" i="1" noProof="0" dirty="0">
                          <a:solidFill>
                            <a:schemeClr val="bg1"/>
                          </a:solidFill>
                        </a:rPr>
                        <a:t>Afsluiting</a:t>
                      </a:r>
                    </a:p>
                    <a:p>
                      <a:pPr marL="0" indent="0" algn="l"/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Prof. Dr.-Ing. </a:t>
                      </a:r>
                      <a:r>
                        <a:rPr lang="nl-NL" sz="1400" noProof="0" dirty="0" err="1">
                          <a:solidFill>
                            <a:schemeClr val="bg1"/>
                          </a:solidFill>
                        </a:rPr>
                        <a:t>habil</a:t>
                      </a:r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. Roland </a:t>
                      </a:r>
                      <a:r>
                        <a:rPr lang="nl-NL" sz="1400" noProof="0" dirty="0" err="1">
                          <a:solidFill>
                            <a:schemeClr val="bg1"/>
                          </a:solidFill>
                        </a:rPr>
                        <a:t>Klees</a:t>
                      </a:r>
                      <a:r>
                        <a:rPr lang="nl-NL" sz="1400" noProof="0" dirty="0">
                          <a:solidFill>
                            <a:schemeClr val="bg1"/>
                          </a:solidFill>
                        </a:rPr>
                        <a:t>, TU Delft, projectleider NEVREF</a:t>
                      </a:r>
                    </a:p>
                  </a:txBody>
                  <a:tcPr marL="0" marR="0" marT="0" marB="2176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326517" y="5638008"/>
            <a:ext cx="8489439" cy="870712"/>
          </a:xfrm>
          <a:prstGeom prst="rect">
            <a:avLst/>
          </a:prstGeom>
          <a:solidFill>
            <a:schemeClr val="tx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356" y="5768615"/>
            <a:ext cx="1557608" cy="60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287" y="5768615"/>
            <a:ext cx="1318298" cy="6094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687" y="5768615"/>
            <a:ext cx="1742700" cy="609498"/>
          </a:xfrm>
          <a:prstGeom prst="rect">
            <a:avLst/>
          </a:prstGeom>
        </p:spPr>
      </p:pic>
      <p:pic>
        <p:nvPicPr>
          <p:cNvPr id="1029" name="Picture 5" descr="H:\Projects\NEVREF\Correspondence\UserWorkshop\logo-mari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09" y="5768615"/>
            <a:ext cx="1253398" cy="60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Projects\NEVREF\Correspondence\UserWorkshop\STW-connecting-innovators-RGB-Transparant-klei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07" y="5768615"/>
            <a:ext cx="717457" cy="60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1428" y="5768615"/>
            <a:ext cx="827843" cy="60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98D5B1CE-6942-C147-A913-5AAFC2D8180D}"/>
              </a:ext>
            </a:extLst>
          </p:cNvPr>
          <p:cNvSpPr txBox="1">
            <a:spLocks/>
          </p:cNvSpPr>
          <p:nvPr/>
        </p:nvSpPr>
        <p:spPr>
          <a:xfrm>
            <a:off x="1160168" y="457200"/>
            <a:ext cx="7159625" cy="6443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 err="1">
                <a:solidFill>
                  <a:srgbClr val="00B0F0"/>
                </a:solidFill>
                <a:ea typeface="ＭＳ Ｐゴシック" pitchFamily="34" charset="-128"/>
              </a:rPr>
              <a:t>Programma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5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8" t="1939" r="449" b="3848"/>
          <a:stretch/>
        </p:blipFill>
        <p:spPr>
          <a:xfrm>
            <a:off x="-1" y="0"/>
            <a:ext cx="9144001" cy="6885179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360000"/>
            <a:ext cx="9144000" cy="1584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lIns="0" tIns="0" rIns="29502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90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nl-NL" sz="3200" dirty="0">
                <a:solidFill>
                  <a:srgbClr val="7030A0"/>
                </a:solidFill>
              </a:rPr>
              <a:t>NAP, geoïde, quasi-geoïde, </a:t>
            </a:r>
            <a:r>
              <a:rPr lang="nl-NL" sz="3200" dirty="0" err="1">
                <a:solidFill>
                  <a:srgbClr val="7030A0"/>
                </a:solidFill>
              </a:rPr>
              <a:t>Lowest</a:t>
            </a:r>
            <a:r>
              <a:rPr lang="nl-NL" sz="3200" dirty="0">
                <a:solidFill>
                  <a:srgbClr val="7030A0"/>
                </a:solidFill>
              </a:rPr>
              <a:t> </a:t>
            </a:r>
            <a:r>
              <a:rPr lang="nl-NL" sz="3200" dirty="0" err="1">
                <a:solidFill>
                  <a:srgbClr val="7030A0"/>
                </a:solidFill>
              </a:rPr>
              <a:t>Astronomical</a:t>
            </a:r>
            <a:r>
              <a:rPr lang="nl-NL" sz="3200" dirty="0">
                <a:solidFill>
                  <a:srgbClr val="7030A0"/>
                </a:solidFill>
              </a:rPr>
              <a:t> Tide, enz. </a:t>
            </a:r>
          </a:p>
          <a:p>
            <a:pPr algn="ctr">
              <a:defRPr/>
            </a:pPr>
            <a:r>
              <a:rPr lang="nl-NL" sz="3200" dirty="0">
                <a:solidFill>
                  <a:srgbClr val="7030A0"/>
                </a:solidFill>
              </a:rPr>
              <a:t>– hoe zat het ook al weer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1" y="5860413"/>
            <a:ext cx="9144001" cy="751081"/>
          </a:xfrm>
          <a:prstGeom prst="rect">
            <a:avLst/>
          </a:prstGeom>
          <a:solidFill>
            <a:sysClr val="window" lastClr="FFFFFF">
              <a:lumMod val="95000"/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475128">
              <a:defRPr/>
            </a:pPr>
            <a:endParaRPr lang="en-US" sz="2900" kern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336" y="5931423"/>
            <a:ext cx="1556472" cy="6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48" y="5931423"/>
            <a:ext cx="1317336" cy="6090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9" y="5931423"/>
            <a:ext cx="1741429" cy="609055"/>
          </a:xfrm>
          <a:prstGeom prst="rect">
            <a:avLst/>
          </a:prstGeom>
        </p:spPr>
      </p:pic>
      <p:pic>
        <p:nvPicPr>
          <p:cNvPr id="19" name="Picture 5" descr="H:\Projects\NEVREF\Correspondence\UserWorkshop\logo-mari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866" y="5931423"/>
            <a:ext cx="1252484" cy="6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:\Projects\NEVREF\Correspondence\UserWorkshop\STW-connecting-innovators-RGB-Transparant-klei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826" y="5931424"/>
            <a:ext cx="716933" cy="60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0692" y="5931423"/>
            <a:ext cx="827239" cy="6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2789" y="2961561"/>
            <a:ext cx="4998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4000" b="1" dirty="0">
                <a:solidFill>
                  <a:srgbClr val="FF0000"/>
                </a:solidFill>
                <a:cs typeface="Arial" panose="020B0604020202020204" pitchFamily="34" charset="0"/>
              </a:rPr>
              <a:t>NEVREF research team</a:t>
            </a:r>
            <a:endParaRPr 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3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457200" y="274680"/>
            <a:ext cx="83581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" name="Picture 8"/>
          <p:cNvPicPr/>
          <p:nvPr/>
        </p:nvPicPr>
        <p:blipFill>
          <a:blip r:embed="rId3"/>
          <a:stretch/>
        </p:blipFill>
        <p:spPr>
          <a:xfrm>
            <a:off x="1534680" y="6215040"/>
            <a:ext cx="1245600" cy="575640"/>
          </a:xfrm>
          <a:prstGeom prst="rect">
            <a:avLst/>
          </a:prstGeom>
          <a:ln>
            <a:noFill/>
          </a:ln>
        </p:spPr>
      </p:pic>
      <p:pic>
        <p:nvPicPr>
          <p:cNvPr id="102" name="Picture 9"/>
          <p:cNvPicPr/>
          <p:nvPr/>
        </p:nvPicPr>
        <p:blipFill>
          <a:blip r:embed="rId4"/>
          <a:stretch/>
        </p:blipFill>
        <p:spPr>
          <a:xfrm>
            <a:off x="4208400" y="6213600"/>
            <a:ext cx="1646640" cy="575640"/>
          </a:xfrm>
          <a:prstGeom prst="rect">
            <a:avLst/>
          </a:prstGeom>
          <a:ln>
            <a:noFill/>
          </a:ln>
        </p:spPr>
      </p:pic>
      <p:pic>
        <p:nvPicPr>
          <p:cNvPr id="103" name="Picture 5"/>
          <p:cNvPicPr/>
          <p:nvPr/>
        </p:nvPicPr>
        <p:blipFill>
          <a:blip r:embed="rId5"/>
          <a:stretch/>
        </p:blipFill>
        <p:spPr>
          <a:xfrm>
            <a:off x="6230520" y="6213600"/>
            <a:ext cx="1184040" cy="575640"/>
          </a:xfrm>
          <a:prstGeom prst="rect">
            <a:avLst/>
          </a:prstGeom>
          <a:ln>
            <a:noFill/>
          </a:ln>
        </p:spPr>
      </p:pic>
      <p:pic>
        <p:nvPicPr>
          <p:cNvPr id="104" name="Picture 6"/>
          <p:cNvPicPr/>
          <p:nvPr/>
        </p:nvPicPr>
        <p:blipFill>
          <a:blip r:embed="rId6"/>
          <a:stretch/>
        </p:blipFill>
        <p:spPr>
          <a:xfrm>
            <a:off x="3155400" y="6213600"/>
            <a:ext cx="677520" cy="575640"/>
          </a:xfrm>
          <a:prstGeom prst="rect">
            <a:avLst/>
          </a:prstGeom>
          <a:ln>
            <a:noFill/>
          </a:ln>
        </p:spPr>
      </p:pic>
      <p:pic>
        <p:nvPicPr>
          <p:cNvPr id="105" name="Picture 2"/>
          <p:cNvPicPr/>
          <p:nvPr/>
        </p:nvPicPr>
        <p:blipFill>
          <a:blip r:embed="rId7"/>
          <a:stretch/>
        </p:blipFill>
        <p:spPr>
          <a:xfrm>
            <a:off x="7790040" y="6213600"/>
            <a:ext cx="781920" cy="575640"/>
          </a:xfrm>
          <a:prstGeom prst="rect">
            <a:avLst/>
          </a:prstGeom>
          <a:ln>
            <a:noFill/>
          </a:ln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CEDE0AA-94D8-5849-B19E-A4356A7595BD}"/>
              </a:ext>
            </a:extLst>
          </p:cNvPr>
          <p:cNvSpPr/>
          <p:nvPr/>
        </p:nvSpPr>
        <p:spPr>
          <a:xfrm>
            <a:off x="1261580" y="2038971"/>
            <a:ext cx="7310380" cy="2563503"/>
          </a:xfrm>
          <a:custGeom>
            <a:avLst/>
            <a:gdLst>
              <a:gd name="connsiteX0" fmla="*/ 0 w 9236765"/>
              <a:gd name="connsiteY0" fmla="*/ 39756 h 3262334"/>
              <a:gd name="connsiteX1" fmla="*/ 92765 w 9236765"/>
              <a:gd name="connsiteY1" fmla="*/ 26504 h 3262334"/>
              <a:gd name="connsiteX2" fmla="*/ 132521 w 9236765"/>
              <a:gd name="connsiteY2" fmla="*/ 13252 h 3262334"/>
              <a:gd name="connsiteX3" fmla="*/ 238539 w 9236765"/>
              <a:gd name="connsiteY3" fmla="*/ 0 h 3262334"/>
              <a:gd name="connsiteX4" fmla="*/ 583095 w 9236765"/>
              <a:gd name="connsiteY4" fmla="*/ 13252 h 3262334"/>
              <a:gd name="connsiteX5" fmla="*/ 689113 w 9236765"/>
              <a:gd name="connsiteY5" fmla="*/ 26504 h 3262334"/>
              <a:gd name="connsiteX6" fmla="*/ 808382 w 9236765"/>
              <a:gd name="connsiteY6" fmla="*/ 39756 h 3262334"/>
              <a:gd name="connsiteX7" fmla="*/ 861391 w 9236765"/>
              <a:gd name="connsiteY7" fmla="*/ 53008 h 3262334"/>
              <a:gd name="connsiteX8" fmla="*/ 927652 w 9236765"/>
              <a:gd name="connsiteY8" fmla="*/ 66260 h 3262334"/>
              <a:gd name="connsiteX9" fmla="*/ 967408 w 9236765"/>
              <a:gd name="connsiteY9" fmla="*/ 79513 h 3262334"/>
              <a:gd name="connsiteX10" fmla="*/ 1020417 w 9236765"/>
              <a:gd name="connsiteY10" fmla="*/ 92765 h 3262334"/>
              <a:gd name="connsiteX11" fmla="*/ 1139687 w 9236765"/>
              <a:gd name="connsiteY11" fmla="*/ 159026 h 3262334"/>
              <a:gd name="connsiteX12" fmla="*/ 1179443 w 9236765"/>
              <a:gd name="connsiteY12" fmla="*/ 198782 h 3262334"/>
              <a:gd name="connsiteX13" fmla="*/ 1272208 w 9236765"/>
              <a:gd name="connsiteY13" fmla="*/ 238539 h 3262334"/>
              <a:gd name="connsiteX14" fmla="*/ 1311965 w 9236765"/>
              <a:gd name="connsiteY14" fmla="*/ 265043 h 3262334"/>
              <a:gd name="connsiteX15" fmla="*/ 1391478 w 9236765"/>
              <a:gd name="connsiteY15" fmla="*/ 278295 h 3262334"/>
              <a:gd name="connsiteX16" fmla="*/ 1444487 w 9236765"/>
              <a:gd name="connsiteY16" fmla="*/ 291547 h 3262334"/>
              <a:gd name="connsiteX17" fmla="*/ 1484243 w 9236765"/>
              <a:gd name="connsiteY17" fmla="*/ 304800 h 3262334"/>
              <a:gd name="connsiteX18" fmla="*/ 1722782 w 9236765"/>
              <a:gd name="connsiteY18" fmla="*/ 318052 h 3262334"/>
              <a:gd name="connsiteX19" fmla="*/ 1802295 w 9236765"/>
              <a:gd name="connsiteY19" fmla="*/ 331304 h 3262334"/>
              <a:gd name="connsiteX20" fmla="*/ 1921565 w 9236765"/>
              <a:gd name="connsiteY20" fmla="*/ 397565 h 3262334"/>
              <a:gd name="connsiteX21" fmla="*/ 1961321 w 9236765"/>
              <a:gd name="connsiteY21" fmla="*/ 437321 h 3262334"/>
              <a:gd name="connsiteX22" fmla="*/ 1987826 w 9236765"/>
              <a:gd name="connsiteY22" fmla="*/ 490330 h 3262334"/>
              <a:gd name="connsiteX23" fmla="*/ 2040834 w 9236765"/>
              <a:gd name="connsiteY23" fmla="*/ 569843 h 3262334"/>
              <a:gd name="connsiteX24" fmla="*/ 2067339 w 9236765"/>
              <a:gd name="connsiteY24" fmla="*/ 609600 h 3262334"/>
              <a:gd name="connsiteX25" fmla="*/ 2107095 w 9236765"/>
              <a:gd name="connsiteY25" fmla="*/ 702365 h 3262334"/>
              <a:gd name="connsiteX26" fmla="*/ 2120347 w 9236765"/>
              <a:gd name="connsiteY26" fmla="*/ 742121 h 3262334"/>
              <a:gd name="connsiteX27" fmla="*/ 2146852 w 9236765"/>
              <a:gd name="connsiteY27" fmla="*/ 768626 h 3262334"/>
              <a:gd name="connsiteX28" fmla="*/ 2252869 w 9236765"/>
              <a:gd name="connsiteY28" fmla="*/ 821634 h 3262334"/>
              <a:gd name="connsiteX29" fmla="*/ 2372139 w 9236765"/>
              <a:gd name="connsiteY29" fmla="*/ 887895 h 3262334"/>
              <a:gd name="connsiteX30" fmla="*/ 2425147 w 9236765"/>
              <a:gd name="connsiteY30" fmla="*/ 901147 h 3262334"/>
              <a:gd name="connsiteX31" fmla="*/ 2584174 w 9236765"/>
              <a:gd name="connsiteY31" fmla="*/ 967408 h 3262334"/>
              <a:gd name="connsiteX32" fmla="*/ 2663687 w 9236765"/>
              <a:gd name="connsiteY32" fmla="*/ 1007165 h 3262334"/>
              <a:gd name="connsiteX33" fmla="*/ 2743200 w 9236765"/>
              <a:gd name="connsiteY33" fmla="*/ 1046921 h 3262334"/>
              <a:gd name="connsiteX34" fmla="*/ 2809461 w 9236765"/>
              <a:gd name="connsiteY34" fmla="*/ 1099930 h 3262334"/>
              <a:gd name="connsiteX35" fmla="*/ 2849217 w 9236765"/>
              <a:gd name="connsiteY35" fmla="*/ 1113182 h 3262334"/>
              <a:gd name="connsiteX36" fmla="*/ 2928730 w 9236765"/>
              <a:gd name="connsiteY36" fmla="*/ 1166191 h 3262334"/>
              <a:gd name="connsiteX37" fmla="*/ 2981739 w 9236765"/>
              <a:gd name="connsiteY37" fmla="*/ 1192695 h 3262334"/>
              <a:gd name="connsiteX38" fmla="*/ 3021495 w 9236765"/>
              <a:gd name="connsiteY38" fmla="*/ 1219200 h 3262334"/>
              <a:gd name="connsiteX39" fmla="*/ 3193774 w 9236765"/>
              <a:gd name="connsiteY39" fmla="*/ 1298713 h 3262334"/>
              <a:gd name="connsiteX40" fmla="*/ 3286539 w 9236765"/>
              <a:gd name="connsiteY40" fmla="*/ 1378226 h 3262334"/>
              <a:gd name="connsiteX41" fmla="*/ 3339547 w 9236765"/>
              <a:gd name="connsiteY41" fmla="*/ 1404730 h 3262334"/>
              <a:gd name="connsiteX42" fmla="*/ 3379304 w 9236765"/>
              <a:gd name="connsiteY42" fmla="*/ 1444486 h 3262334"/>
              <a:gd name="connsiteX43" fmla="*/ 3419061 w 9236765"/>
              <a:gd name="connsiteY43" fmla="*/ 1470991 h 3262334"/>
              <a:gd name="connsiteX44" fmla="*/ 3498574 w 9236765"/>
              <a:gd name="connsiteY44" fmla="*/ 1550504 h 3262334"/>
              <a:gd name="connsiteX45" fmla="*/ 3538330 w 9236765"/>
              <a:gd name="connsiteY45" fmla="*/ 1577008 h 3262334"/>
              <a:gd name="connsiteX46" fmla="*/ 3564834 w 9236765"/>
              <a:gd name="connsiteY46" fmla="*/ 1603513 h 3262334"/>
              <a:gd name="connsiteX47" fmla="*/ 3684104 w 9236765"/>
              <a:gd name="connsiteY47" fmla="*/ 1656521 h 3262334"/>
              <a:gd name="connsiteX48" fmla="*/ 3723861 w 9236765"/>
              <a:gd name="connsiteY48" fmla="*/ 1683026 h 3262334"/>
              <a:gd name="connsiteX49" fmla="*/ 3856382 w 9236765"/>
              <a:gd name="connsiteY49" fmla="*/ 1709530 h 3262334"/>
              <a:gd name="connsiteX50" fmla="*/ 4108174 w 9236765"/>
              <a:gd name="connsiteY50" fmla="*/ 1696278 h 3262334"/>
              <a:gd name="connsiteX51" fmla="*/ 4161182 w 9236765"/>
              <a:gd name="connsiteY51" fmla="*/ 1683026 h 3262334"/>
              <a:gd name="connsiteX52" fmla="*/ 4585252 w 9236765"/>
              <a:gd name="connsiteY52" fmla="*/ 1696278 h 3262334"/>
              <a:gd name="connsiteX53" fmla="*/ 4678017 w 9236765"/>
              <a:gd name="connsiteY53" fmla="*/ 1762539 h 3262334"/>
              <a:gd name="connsiteX54" fmla="*/ 4717774 w 9236765"/>
              <a:gd name="connsiteY54" fmla="*/ 1789043 h 3262334"/>
              <a:gd name="connsiteX55" fmla="*/ 4797287 w 9236765"/>
              <a:gd name="connsiteY55" fmla="*/ 1868556 h 3262334"/>
              <a:gd name="connsiteX56" fmla="*/ 4956313 w 9236765"/>
              <a:gd name="connsiteY56" fmla="*/ 2001078 h 3262334"/>
              <a:gd name="connsiteX57" fmla="*/ 4996069 w 9236765"/>
              <a:gd name="connsiteY57" fmla="*/ 2067339 h 3262334"/>
              <a:gd name="connsiteX58" fmla="*/ 5049078 w 9236765"/>
              <a:gd name="connsiteY58" fmla="*/ 2173356 h 3262334"/>
              <a:gd name="connsiteX59" fmla="*/ 5102087 w 9236765"/>
              <a:gd name="connsiteY59" fmla="*/ 2252869 h 3262334"/>
              <a:gd name="connsiteX60" fmla="*/ 5221356 w 9236765"/>
              <a:gd name="connsiteY60" fmla="*/ 2425147 h 3262334"/>
              <a:gd name="connsiteX61" fmla="*/ 5327374 w 9236765"/>
              <a:gd name="connsiteY61" fmla="*/ 2650434 h 3262334"/>
              <a:gd name="connsiteX62" fmla="*/ 5420139 w 9236765"/>
              <a:gd name="connsiteY62" fmla="*/ 2743200 h 3262334"/>
              <a:gd name="connsiteX63" fmla="*/ 5526156 w 9236765"/>
              <a:gd name="connsiteY63" fmla="*/ 2822713 h 3262334"/>
              <a:gd name="connsiteX64" fmla="*/ 5552661 w 9236765"/>
              <a:gd name="connsiteY64" fmla="*/ 2849217 h 3262334"/>
              <a:gd name="connsiteX65" fmla="*/ 5632174 w 9236765"/>
              <a:gd name="connsiteY65" fmla="*/ 2915478 h 3262334"/>
              <a:gd name="connsiteX66" fmla="*/ 5658678 w 9236765"/>
              <a:gd name="connsiteY66" fmla="*/ 2955234 h 3262334"/>
              <a:gd name="connsiteX67" fmla="*/ 5711687 w 9236765"/>
              <a:gd name="connsiteY67" fmla="*/ 2968486 h 3262334"/>
              <a:gd name="connsiteX68" fmla="*/ 5817704 w 9236765"/>
              <a:gd name="connsiteY68" fmla="*/ 3034747 h 3262334"/>
              <a:gd name="connsiteX69" fmla="*/ 5857461 w 9236765"/>
              <a:gd name="connsiteY69" fmla="*/ 3048000 h 3262334"/>
              <a:gd name="connsiteX70" fmla="*/ 5963478 w 9236765"/>
              <a:gd name="connsiteY70" fmla="*/ 3114260 h 3262334"/>
              <a:gd name="connsiteX71" fmla="*/ 6202017 w 9236765"/>
              <a:gd name="connsiteY71" fmla="*/ 3207026 h 3262334"/>
              <a:gd name="connsiteX72" fmla="*/ 6241774 w 9236765"/>
              <a:gd name="connsiteY72" fmla="*/ 3220278 h 3262334"/>
              <a:gd name="connsiteX73" fmla="*/ 6321287 w 9236765"/>
              <a:gd name="connsiteY73" fmla="*/ 3233530 h 3262334"/>
              <a:gd name="connsiteX74" fmla="*/ 6361043 w 9236765"/>
              <a:gd name="connsiteY74" fmla="*/ 3246782 h 3262334"/>
              <a:gd name="connsiteX75" fmla="*/ 6851374 w 9236765"/>
              <a:gd name="connsiteY75" fmla="*/ 3246782 h 3262334"/>
              <a:gd name="connsiteX76" fmla="*/ 7129669 w 9236765"/>
              <a:gd name="connsiteY76" fmla="*/ 3220278 h 3262334"/>
              <a:gd name="connsiteX77" fmla="*/ 7474226 w 9236765"/>
              <a:gd name="connsiteY77" fmla="*/ 3193773 h 3262334"/>
              <a:gd name="connsiteX78" fmla="*/ 7646504 w 9236765"/>
              <a:gd name="connsiteY78" fmla="*/ 3167269 h 3262334"/>
              <a:gd name="connsiteX79" fmla="*/ 7699513 w 9236765"/>
              <a:gd name="connsiteY79" fmla="*/ 3154017 h 3262334"/>
              <a:gd name="connsiteX80" fmla="*/ 7845287 w 9236765"/>
              <a:gd name="connsiteY80" fmla="*/ 3127513 h 3262334"/>
              <a:gd name="connsiteX81" fmla="*/ 7911547 w 9236765"/>
              <a:gd name="connsiteY81" fmla="*/ 3101008 h 3262334"/>
              <a:gd name="connsiteX82" fmla="*/ 7991061 w 9236765"/>
              <a:gd name="connsiteY82" fmla="*/ 3061252 h 3262334"/>
              <a:gd name="connsiteX83" fmla="*/ 8110330 w 9236765"/>
              <a:gd name="connsiteY83" fmla="*/ 3074504 h 3262334"/>
              <a:gd name="connsiteX84" fmla="*/ 8269356 w 9236765"/>
              <a:gd name="connsiteY84" fmla="*/ 3167269 h 3262334"/>
              <a:gd name="connsiteX85" fmla="*/ 8322365 w 9236765"/>
              <a:gd name="connsiteY85" fmla="*/ 3180521 h 3262334"/>
              <a:gd name="connsiteX86" fmla="*/ 8362121 w 9236765"/>
              <a:gd name="connsiteY86" fmla="*/ 3193773 h 3262334"/>
              <a:gd name="connsiteX87" fmla="*/ 8468139 w 9236765"/>
              <a:gd name="connsiteY87" fmla="*/ 3220278 h 3262334"/>
              <a:gd name="connsiteX88" fmla="*/ 8680174 w 9236765"/>
              <a:gd name="connsiteY88" fmla="*/ 3193773 h 3262334"/>
              <a:gd name="connsiteX89" fmla="*/ 8733182 w 9236765"/>
              <a:gd name="connsiteY89" fmla="*/ 3167269 h 3262334"/>
              <a:gd name="connsiteX90" fmla="*/ 8878956 w 9236765"/>
              <a:gd name="connsiteY90" fmla="*/ 3140765 h 3262334"/>
              <a:gd name="connsiteX91" fmla="*/ 8984974 w 9236765"/>
              <a:gd name="connsiteY91" fmla="*/ 3114260 h 3262334"/>
              <a:gd name="connsiteX92" fmla="*/ 9051234 w 9236765"/>
              <a:gd name="connsiteY92" fmla="*/ 3127513 h 3262334"/>
              <a:gd name="connsiteX93" fmla="*/ 9157252 w 9236765"/>
              <a:gd name="connsiteY93" fmla="*/ 3180521 h 3262334"/>
              <a:gd name="connsiteX94" fmla="*/ 9197008 w 9236765"/>
              <a:gd name="connsiteY94" fmla="*/ 3207026 h 3262334"/>
              <a:gd name="connsiteX95" fmla="*/ 9236765 w 9236765"/>
              <a:gd name="connsiteY95" fmla="*/ 3207026 h 326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236765" h="3262334">
                <a:moveTo>
                  <a:pt x="0" y="39756"/>
                </a:moveTo>
                <a:cubicBezTo>
                  <a:pt x="30922" y="35339"/>
                  <a:pt x="62136" y="32630"/>
                  <a:pt x="92765" y="26504"/>
                </a:cubicBezTo>
                <a:cubicBezTo>
                  <a:pt x="106463" y="23765"/>
                  <a:pt x="118777" y="15751"/>
                  <a:pt x="132521" y="13252"/>
                </a:cubicBezTo>
                <a:cubicBezTo>
                  <a:pt x="167561" y="6881"/>
                  <a:pt x="203200" y="4417"/>
                  <a:pt x="238539" y="0"/>
                </a:cubicBezTo>
                <a:cubicBezTo>
                  <a:pt x="353391" y="4417"/>
                  <a:pt x="468356" y="6503"/>
                  <a:pt x="583095" y="13252"/>
                </a:cubicBezTo>
                <a:cubicBezTo>
                  <a:pt x="618648" y="15343"/>
                  <a:pt x="653743" y="22343"/>
                  <a:pt x="689113" y="26504"/>
                </a:cubicBezTo>
                <a:lnTo>
                  <a:pt x="808382" y="39756"/>
                </a:lnTo>
                <a:cubicBezTo>
                  <a:pt x="826052" y="44173"/>
                  <a:pt x="843611" y="49057"/>
                  <a:pt x="861391" y="53008"/>
                </a:cubicBezTo>
                <a:cubicBezTo>
                  <a:pt x="883379" y="57894"/>
                  <a:pt x="905800" y="60797"/>
                  <a:pt x="927652" y="66260"/>
                </a:cubicBezTo>
                <a:cubicBezTo>
                  <a:pt x="941204" y="69648"/>
                  <a:pt x="953977" y="75675"/>
                  <a:pt x="967408" y="79513"/>
                </a:cubicBezTo>
                <a:cubicBezTo>
                  <a:pt x="984921" y="84517"/>
                  <a:pt x="1002747" y="88348"/>
                  <a:pt x="1020417" y="92765"/>
                </a:cubicBezTo>
                <a:cubicBezTo>
                  <a:pt x="1111553" y="153522"/>
                  <a:pt x="1069711" y="135699"/>
                  <a:pt x="1139687" y="159026"/>
                </a:cubicBezTo>
                <a:cubicBezTo>
                  <a:pt x="1152939" y="172278"/>
                  <a:pt x="1164193" y="187889"/>
                  <a:pt x="1179443" y="198782"/>
                </a:cubicBezTo>
                <a:cubicBezTo>
                  <a:pt x="1243779" y="244736"/>
                  <a:pt x="1214536" y="209703"/>
                  <a:pt x="1272208" y="238539"/>
                </a:cubicBezTo>
                <a:cubicBezTo>
                  <a:pt x="1286454" y="245662"/>
                  <a:pt x="1296855" y="260006"/>
                  <a:pt x="1311965" y="265043"/>
                </a:cubicBezTo>
                <a:cubicBezTo>
                  <a:pt x="1337456" y="273540"/>
                  <a:pt x="1365130" y="273025"/>
                  <a:pt x="1391478" y="278295"/>
                </a:cubicBezTo>
                <a:cubicBezTo>
                  <a:pt x="1409338" y="281867"/>
                  <a:pt x="1426974" y="286543"/>
                  <a:pt x="1444487" y="291547"/>
                </a:cubicBezTo>
                <a:cubicBezTo>
                  <a:pt x="1457918" y="295385"/>
                  <a:pt x="1470337" y="303476"/>
                  <a:pt x="1484243" y="304800"/>
                </a:cubicBezTo>
                <a:cubicBezTo>
                  <a:pt x="1563520" y="312350"/>
                  <a:pt x="1643269" y="313635"/>
                  <a:pt x="1722782" y="318052"/>
                </a:cubicBezTo>
                <a:cubicBezTo>
                  <a:pt x="1749286" y="322469"/>
                  <a:pt x="1776065" y="325475"/>
                  <a:pt x="1802295" y="331304"/>
                </a:cubicBezTo>
                <a:cubicBezTo>
                  <a:pt x="1845147" y="340827"/>
                  <a:pt x="1892281" y="368281"/>
                  <a:pt x="1921565" y="397565"/>
                </a:cubicBezTo>
                <a:cubicBezTo>
                  <a:pt x="1934817" y="410817"/>
                  <a:pt x="1950428" y="422071"/>
                  <a:pt x="1961321" y="437321"/>
                </a:cubicBezTo>
                <a:cubicBezTo>
                  <a:pt x="1972804" y="453397"/>
                  <a:pt x="1977662" y="473390"/>
                  <a:pt x="1987826" y="490330"/>
                </a:cubicBezTo>
                <a:cubicBezTo>
                  <a:pt x="2004215" y="517645"/>
                  <a:pt x="2023165" y="543339"/>
                  <a:pt x="2040834" y="569843"/>
                </a:cubicBezTo>
                <a:lnTo>
                  <a:pt x="2067339" y="609600"/>
                </a:lnTo>
                <a:cubicBezTo>
                  <a:pt x="2098417" y="702835"/>
                  <a:pt x="2057969" y="587735"/>
                  <a:pt x="2107095" y="702365"/>
                </a:cubicBezTo>
                <a:cubicBezTo>
                  <a:pt x="2112598" y="715204"/>
                  <a:pt x="2113160" y="730143"/>
                  <a:pt x="2120347" y="742121"/>
                </a:cubicBezTo>
                <a:cubicBezTo>
                  <a:pt x="2126775" y="752835"/>
                  <a:pt x="2137095" y="760821"/>
                  <a:pt x="2146852" y="768626"/>
                </a:cubicBezTo>
                <a:cubicBezTo>
                  <a:pt x="2198024" y="809563"/>
                  <a:pt x="2184333" y="787366"/>
                  <a:pt x="2252869" y="821634"/>
                </a:cubicBezTo>
                <a:cubicBezTo>
                  <a:pt x="2303486" y="846943"/>
                  <a:pt x="2321082" y="868749"/>
                  <a:pt x="2372139" y="887895"/>
                </a:cubicBezTo>
                <a:cubicBezTo>
                  <a:pt x="2389193" y="894290"/>
                  <a:pt x="2407478" y="896730"/>
                  <a:pt x="2425147" y="901147"/>
                </a:cubicBezTo>
                <a:cubicBezTo>
                  <a:pt x="2547456" y="962301"/>
                  <a:pt x="2492834" y="944573"/>
                  <a:pt x="2584174" y="967408"/>
                </a:cubicBezTo>
                <a:cubicBezTo>
                  <a:pt x="2698099" y="1043361"/>
                  <a:pt x="2553963" y="952304"/>
                  <a:pt x="2663687" y="1007165"/>
                </a:cubicBezTo>
                <a:cubicBezTo>
                  <a:pt x="2766446" y="1058544"/>
                  <a:pt x="2643269" y="1013611"/>
                  <a:pt x="2743200" y="1046921"/>
                </a:cubicBezTo>
                <a:cubicBezTo>
                  <a:pt x="2767854" y="1071575"/>
                  <a:pt x="2776023" y="1083211"/>
                  <a:pt x="2809461" y="1099930"/>
                </a:cubicBezTo>
                <a:cubicBezTo>
                  <a:pt x="2821955" y="1106177"/>
                  <a:pt x="2837006" y="1106398"/>
                  <a:pt x="2849217" y="1113182"/>
                </a:cubicBezTo>
                <a:cubicBezTo>
                  <a:pt x="2877063" y="1128652"/>
                  <a:pt x="2900239" y="1151946"/>
                  <a:pt x="2928730" y="1166191"/>
                </a:cubicBezTo>
                <a:cubicBezTo>
                  <a:pt x="2946400" y="1175026"/>
                  <a:pt x="2964587" y="1182894"/>
                  <a:pt x="2981739" y="1192695"/>
                </a:cubicBezTo>
                <a:cubicBezTo>
                  <a:pt x="2995568" y="1200597"/>
                  <a:pt x="3007249" y="1212077"/>
                  <a:pt x="3021495" y="1219200"/>
                </a:cubicBezTo>
                <a:cubicBezTo>
                  <a:pt x="3068390" y="1242648"/>
                  <a:pt x="3159574" y="1264513"/>
                  <a:pt x="3193774" y="1298713"/>
                </a:cubicBezTo>
                <a:cubicBezTo>
                  <a:pt x="3229914" y="1334853"/>
                  <a:pt x="3241205" y="1349892"/>
                  <a:pt x="3286539" y="1378226"/>
                </a:cubicBezTo>
                <a:cubicBezTo>
                  <a:pt x="3303291" y="1388696"/>
                  <a:pt x="3323472" y="1393248"/>
                  <a:pt x="3339547" y="1404730"/>
                </a:cubicBezTo>
                <a:cubicBezTo>
                  <a:pt x="3354798" y="1415623"/>
                  <a:pt x="3364906" y="1432488"/>
                  <a:pt x="3379304" y="1444486"/>
                </a:cubicBezTo>
                <a:cubicBezTo>
                  <a:pt x="3391540" y="1454682"/>
                  <a:pt x="3407157" y="1460409"/>
                  <a:pt x="3419061" y="1470991"/>
                </a:cubicBezTo>
                <a:cubicBezTo>
                  <a:pt x="3447076" y="1495893"/>
                  <a:pt x="3467386" y="1529712"/>
                  <a:pt x="3498574" y="1550504"/>
                </a:cubicBezTo>
                <a:cubicBezTo>
                  <a:pt x="3511826" y="1559339"/>
                  <a:pt x="3525893" y="1567058"/>
                  <a:pt x="3538330" y="1577008"/>
                </a:cubicBezTo>
                <a:cubicBezTo>
                  <a:pt x="3548086" y="1584813"/>
                  <a:pt x="3554438" y="1596582"/>
                  <a:pt x="3564834" y="1603513"/>
                </a:cubicBezTo>
                <a:cubicBezTo>
                  <a:pt x="3606987" y="1631615"/>
                  <a:pt x="3638194" y="1633566"/>
                  <a:pt x="3684104" y="1656521"/>
                </a:cubicBezTo>
                <a:cubicBezTo>
                  <a:pt x="3698350" y="1663644"/>
                  <a:pt x="3709615" y="1675903"/>
                  <a:pt x="3723861" y="1683026"/>
                </a:cubicBezTo>
                <a:cubicBezTo>
                  <a:pt x="3760868" y="1701530"/>
                  <a:pt x="3822197" y="1704647"/>
                  <a:pt x="3856382" y="1709530"/>
                </a:cubicBezTo>
                <a:cubicBezTo>
                  <a:pt x="3940313" y="1705113"/>
                  <a:pt x="4024443" y="1703559"/>
                  <a:pt x="4108174" y="1696278"/>
                </a:cubicBezTo>
                <a:cubicBezTo>
                  <a:pt x="4126319" y="1694700"/>
                  <a:pt x="4142969" y="1683026"/>
                  <a:pt x="4161182" y="1683026"/>
                </a:cubicBezTo>
                <a:cubicBezTo>
                  <a:pt x="4302608" y="1683026"/>
                  <a:pt x="4443895" y="1691861"/>
                  <a:pt x="4585252" y="1696278"/>
                </a:cubicBezTo>
                <a:cubicBezTo>
                  <a:pt x="4683872" y="1729151"/>
                  <a:pt x="4552238" y="1678688"/>
                  <a:pt x="4678017" y="1762539"/>
                </a:cubicBezTo>
                <a:cubicBezTo>
                  <a:pt x="4691269" y="1771374"/>
                  <a:pt x="4705870" y="1778462"/>
                  <a:pt x="4717774" y="1789043"/>
                </a:cubicBezTo>
                <a:cubicBezTo>
                  <a:pt x="4745789" y="1813945"/>
                  <a:pt x="4766099" y="1847764"/>
                  <a:pt x="4797287" y="1868556"/>
                </a:cubicBezTo>
                <a:cubicBezTo>
                  <a:pt x="4850176" y="1903816"/>
                  <a:pt x="4922302" y="1944392"/>
                  <a:pt x="4956313" y="2001078"/>
                </a:cubicBezTo>
                <a:cubicBezTo>
                  <a:pt x="4969565" y="2023165"/>
                  <a:pt x="4983857" y="2044660"/>
                  <a:pt x="4996069" y="2067339"/>
                </a:cubicBezTo>
                <a:cubicBezTo>
                  <a:pt x="5014801" y="2102127"/>
                  <a:pt x="5027162" y="2140482"/>
                  <a:pt x="5049078" y="2173356"/>
                </a:cubicBezTo>
                <a:cubicBezTo>
                  <a:pt x="5066748" y="2199860"/>
                  <a:pt x="5079563" y="2230344"/>
                  <a:pt x="5102087" y="2252869"/>
                </a:cubicBezTo>
                <a:cubicBezTo>
                  <a:pt x="5160250" y="2311033"/>
                  <a:pt x="5181731" y="2326087"/>
                  <a:pt x="5221356" y="2425147"/>
                </a:cubicBezTo>
                <a:cubicBezTo>
                  <a:pt x="5245747" y="2486124"/>
                  <a:pt x="5297326" y="2620385"/>
                  <a:pt x="5327374" y="2650434"/>
                </a:cubicBezTo>
                <a:cubicBezTo>
                  <a:pt x="5358296" y="2681356"/>
                  <a:pt x="5383753" y="2718943"/>
                  <a:pt x="5420139" y="2743200"/>
                </a:cubicBezTo>
                <a:cubicBezTo>
                  <a:pt x="5470138" y="2776532"/>
                  <a:pt x="5471064" y="2775492"/>
                  <a:pt x="5526156" y="2822713"/>
                </a:cubicBezTo>
                <a:cubicBezTo>
                  <a:pt x="5535642" y="2830844"/>
                  <a:pt x="5543063" y="2841218"/>
                  <a:pt x="5552661" y="2849217"/>
                </a:cubicBezTo>
                <a:cubicBezTo>
                  <a:pt x="5583589" y="2874990"/>
                  <a:pt x="5608197" y="2885507"/>
                  <a:pt x="5632174" y="2915478"/>
                </a:cubicBezTo>
                <a:cubicBezTo>
                  <a:pt x="5642123" y="2927915"/>
                  <a:pt x="5645426" y="2946399"/>
                  <a:pt x="5658678" y="2955234"/>
                </a:cubicBezTo>
                <a:cubicBezTo>
                  <a:pt x="5673833" y="2965337"/>
                  <a:pt x="5694017" y="2964069"/>
                  <a:pt x="5711687" y="2968486"/>
                </a:cubicBezTo>
                <a:cubicBezTo>
                  <a:pt x="5747026" y="2990573"/>
                  <a:pt x="5781119" y="3014791"/>
                  <a:pt x="5817704" y="3034747"/>
                </a:cubicBezTo>
                <a:cubicBezTo>
                  <a:pt x="5829968" y="3041436"/>
                  <a:pt x="5845197" y="3041311"/>
                  <a:pt x="5857461" y="3048000"/>
                </a:cubicBezTo>
                <a:cubicBezTo>
                  <a:pt x="5894046" y="3067955"/>
                  <a:pt x="5926204" y="3095623"/>
                  <a:pt x="5963478" y="3114260"/>
                </a:cubicBezTo>
                <a:cubicBezTo>
                  <a:pt x="6055877" y="3160459"/>
                  <a:pt x="6112986" y="3177349"/>
                  <a:pt x="6202017" y="3207026"/>
                </a:cubicBezTo>
                <a:cubicBezTo>
                  <a:pt x="6215269" y="3211443"/>
                  <a:pt x="6227995" y="3217982"/>
                  <a:pt x="6241774" y="3220278"/>
                </a:cubicBezTo>
                <a:lnTo>
                  <a:pt x="6321287" y="3233530"/>
                </a:lnTo>
                <a:cubicBezTo>
                  <a:pt x="6334539" y="3237947"/>
                  <a:pt x="6347299" y="3244283"/>
                  <a:pt x="6361043" y="3246782"/>
                </a:cubicBezTo>
                <a:cubicBezTo>
                  <a:pt x="6532991" y="3278045"/>
                  <a:pt x="6651951" y="3253659"/>
                  <a:pt x="6851374" y="3246782"/>
                </a:cubicBezTo>
                <a:lnTo>
                  <a:pt x="7129669" y="3220278"/>
                </a:lnTo>
                <a:cubicBezTo>
                  <a:pt x="7400761" y="3198876"/>
                  <a:pt x="7277068" y="3218418"/>
                  <a:pt x="7474226" y="3193773"/>
                </a:cubicBezTo>
                <a:cubicBezTo>
                  <a:pt x="7508173" y="3189529"/>
                  <a:pt x="7609659" y="3174638"/>
                  <a:pt x="7646504" y="3167269"/>
                </a:cubicBezTo>
                <a:cubicBezTo>
                  <a:pt x="7664364" y="3163697"/>
                  <a:pt x="7681733" y="3157968"/>
                  <a:pt x="7699513" y="3154017"/>
                </a:cubicBezTo>
                <a:cubicBezTo>
                  <a:pt x="7755079" y="3141669"/>
                  <a:pt x="7787746" y="3137103"/>
                  <a:pt x="7845287" y="3127513"/>
                </a:cubicBezTo>
                <a:cubicBezTo>
                  <a:pt x="7867374" y="3118678"/>
                  <a:pt x="7889891" y="3110852"/>
                  <a:pt x="7911547" y="3101008"/>
                </a:cubicBezTo>
                <a:cubicBezTo>
                  <a:pt x="7938524" y="3088746"/>
                  <a:pt x="7961688" y="3065168"/>
                  <a:pt x="7991061" y="3061252"/>
                </a:cubicBezTo>
                <a:cubicBezTo>
                  <a:pt x="8030711" y="3055965"/>
                  <a:pt x="8070574" y="3070087"/>
                  <a:pt x="8110330" y="3074504"/>
                </a:cubicBezTo>
                <a:cubicBezTo>
                  <a:pt x="8137879" y="3091722"/>
                  <a:pt x="8224212" y="3150340"/>
                  <a:pt x="8269356" y="3167269"/>
                </a:cubicBezTo>
                <a:cubicBezTo>
                  <a:pt x="8286410" y="3173664"/>
                  <a:pt x="8304852" y="3175517"/>
                  <a:pt x="8322365" y="3180521"/>
                </a:cubicBezTo>
                <a:cubicBezTo>
                  <a:pt x="8335796" y="3184358"/>
                  <a:pt x="8348569" y="3190385"/>
                  <a:pt x="8362121" y="3193773"/>
                </a:cubicBezTo>
                <a:lnTo>
                  <a:pt x="8468139" y="3220278"/>
                </a:lnTo>
                <a:cubicBezTo>
                  <a:pt x="8538817" y="3211443"/>
                  <a:pt x="8610329" y="3207742"/>
                  <a:pt x="8680174" y="3193773"/>
                </a:cubicBezTo>
                <a:cubicBezTo>
                  <a:pt x="8699545" y="3189899"/>
                  <a:pt x="8714685" y="3174205"/>
                  <a:pt x="8733182" y="3167269"/>
                </a:cubicBezTo>
                <a:cubicBezTo>
                  <a:pt x="8771633" y="3152850"/>
                  <a:pt x="8845096" y="3145602"/>
                  <a:pt x="8878956" y="3140765"/>
                </a:cubicBezTo>
                <a:cubicBezTo>
                  <a:pt x="8910326" y="3130309"/>
                  <a:pt x="8952995" y="3114260"/>
                  <a:pt x="8984974" y="3114260"/>
                </a:cubicBezTo>
                <a:cubicBezTo>
                  <a:pt x="9007498" y="3114260"/>
                  <a:pt x="9029147" y="3123095"/>
                  <a:pt x="9051234" y="3127513"/>
                </a:cubicBezTo>
                <a:cubicBezTo>
                  <a:pt x="9086573" y="3145182"/>
                  <a:pt x="9124378" y="3158604"/>
                  <a:pt x="9157252" y="3180521"/>
                </a:cubicBezTo>
                <a:cubicBezTo>
                  <a:pt x="9170504" y="3189356"/>
                  <a:pt x="9181898" y="3201989"/>
                  <a:pt x="9197008" y="3207026"/>
                </a:cubicBezTo>
                <a:cubicBezTo>
                  <a:pt x="9209580" y="3211217"/>
                  <a:pt x="9223513" y="3207026"/>
                  <a:pt x="9236765" y="3207026"/>
                </a:cubicBezTo>
              </a:path>
            </a:pathLst>
          </a:custGeom>
          <a:ln w="539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A979DF-A6B2-C14A-9183-A1DD0D2EA0B6}"/>
              </a:ext>
            </a:extLst>
          </p:cNvPr>
          <p:cNvSpPr txBox="1"/>
          <p:nvPr/>
        </p:nvSpPr>
        <p:spPr>
          <a:xfrm>
            <a:off x="284657" y="463383"/>
            <a:ext cx="849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 height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A49544-0F82-FD48-85AE-14121FD58832}"/>
              </a:ext>
            </a:extLst>
          </p:cNvPr>
          <p:cNvSpPr txBox="1"/>
          <p:nvPr/>
        </p:nvSpPr>
        <p:spPr>
          <a:xfrm>
            <a:off x="1554429" y="1475933"/>
            <a:ext cx="48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8D7ECDC-C9C3-F94F-9EC9-289E1E9821D8}"/>
              </a:ext>
            </a:extLst>
          </p:cNvPr>
          <p:cNvSpPr/>
          <p:nvPr/>
        </p:nvSpPr>
        <p:spPr>
          <a:xfrm>
            <a:off x="1472274" y="1945716"/>
            <a:ext cx="180000" cy="18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C2FFE84-9EFA-C240-AFA0-0B1C28F0DAF4}"/>
              </a:ext>
            </a:extLst>
          </p:cNvPr>
          <p:cNvSpPr/>
          <p:nvPr/>
        </p:nvSpPr>
        <p:spPr>
          <a:xfrm>
            <a:off x="4473667" y="3277885"/>
            <a:ext cx="180000" cy="18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0B26C5-3747-6444-AF24-9B58FAFC31FA}"/>
              </a:ext>
            </a:extLst>
          </p:cNvPr>
          <p:cNvSpPr txBox="1"/>
          <p:nvPr/>
        </p:nvSpPr>
        <p:spPr>
          <a:xfrm>
            <a:off x="4424256" y="2852976"/>
            <a:ext cx="48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E8F31E-F12B-3C49-9054-A0E1A4722A51}"/>
              </a:ext>
            </a:extLst>
          </p:cNvPr>
          <p:cNvSpPr txBox="1"/>
          <p:nvPr/>
        </p:nvSpPr>
        <p:spPr>
          <a:xfrm>
            <a:off x="510037" y="1856861"/>
            <a:ext cx="93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crust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4D66A5-C8B1-4648-A6BA-C4EE849740DF}"/>
              </a:ext>
            </a:extLst>
          </p:cNvPr>
          <p:cNvSpPr txBox="1"/>
          <p:nvPr/>
        </p:nvSpPr>
        <p:spPr>
          <a:xfrm>
            <a:off x="3155400" y="1227551"/>
            <a:ext cx="53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FF53E0-F219-A040-B646-E7115E19D6B7}"/>
              </a:ext>
            </a:extLst>
          </p:cNvPr>
          <p:cNvGrpSpPr/>
          <p:nvPr/>
        </p:nvGrpSpPr>
        <p:grpSpPr>
          <a:xfrm>
            <a:off x="390865" y="2793180"/>
            <a:ext cx="9172722" cy="2060173"/>
            <a:chOff x="390865" y="2793180"/>
            <a:chExt cx="9172722" cy="2060173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BE6218C0-86FA-7C41-86BD-BF678C1E6AEF}"/>
                </a:ext>
              </a:extLst>
            </p:cNvPr>
            <p:cNvSpPr/>
            <p:nvPr/>
          </p:nvSpPr>
          <p:spPr>
            <a:xfrm rot="21444304">
              <a:off x="390865" y="3383802"/>
              <a:ext cx="9172722" cy="1469551"/>
            </a:xfrm>
            <a:prstGeom prst="arc">
              <a:avLst>
                <a:gd name="adj1" fmla="val 11370657"/>
                <a:gd name="adj2" fmla="val 14493321"/>
              </a:avLst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CC2CC2-CBDB-3147-80C5-463F130E3CF8}"/>
                </a:ext>
              </a:extLst>
            </p:cNvPr>
            <p:cNvSpPr txBox="1"/>
            <p:nvPr/>
          </p:nvSpPr>
          <p:spPr>
            <a:xfrm>
              <a:off x="1671255" y="2793180"/>
              <a:ext cx="18155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ΔH</a:t>
              </a:r>
              <a:endParaRPr lang="de-DE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16CCBB7-CF7D-F042-BBED-D4D4A61748EA}"/>
              </a:ext>
            </a:extLst>
          </p:cNvPr>
          <p:cNvSpPr txBox="1"/>
          <p:nvPr/>
        </p:nvSpPr>
        <p:spPr>
          <a:xfrm>
            <a:off x="-132629" y="3093022"/>
            <a:ext cx="1667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 </a:t>
            </a:r>
            <a:r>
              <a:rPr lang="de-DE" sz="24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endParaRPr lang="de-DE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8BEF4C-CB08-2044-BEFF-CF84C072B02C}"/>
              </a:ext>
            </a:extLst>
          </p:cNvPr>
          <p:cNvGrpSpPr/>
          <p:nvPr/>
        </p:nvGrpSpPr>
        <p:grpSpPr>
          <a:xfrm>
            <a:off x="4500884" y="3386546"/>
            <a:ext cx="180000" cy="730616"/>
            <a:chOff x="4555765" y="3401902"/>
            <a:chExt cx="180000" cy="73061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00CBFE2-477B-5546-9A04-A316E76560C3}"/>
                </a:ext>
              </a:extLst>
            </p:cNvPr>
            <p:cNvCxnSpPr>
              <a:cxnSpLocks/>
            </p:cNvCxnSpPr>
            <p:nvPr/>
          </p:nvCxnSpPr>
          <p:spPr>
            <a:xfrm rot="300000">
              <a:off x="4597076" y="3401902"/>
              <a:ext cx="70263" cy="586017"/>
            </a:xfrm>
            <a:prstGeom prst="line">
              <a:avLst/>
            </a:prstGeom>
            <a:ln w="28575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C011A3F-2101-AD45-B94E-B9A558C5BFF1}"/>
                </a:ext>
              </a:extLst>
            </p:cNvPr>
            <p:cNvSpPr/>
            <p:nvPr/>
          </p:nvSpPr>
          <p:spPr>
            <a:xfrm>
              <a:off x="4555765" y="3952518"/>
              <a:ext cx="180000" cy="180000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80FD5DF6-01BD-BB44-9D6E-DF4342281724}"/>
              </a:ext>
            </a:extLst>
          </p:cNvPr>
          <p:cNvSpPr/>
          <p:nvPr/>
        </p:nvSpPr>
        <p:spPr>
          <a:xfrm>
            <a:off x="3841349" y="3040791"/>
            <a:ext cx="180000" cy="18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F713ABA-BF1B-044A-ACCE-45BDE702A256}"/>
              </a:ext>
            </a:extLst>
          </p:cNvPr>
          <p:cNvSpPr txBox="1"/>
          <p:nvPr/>
        </p:nvSpPr>
        <p:spPr>
          <a:xfrm>
            <a:off x="5624632" y="3447016"/>
            <a:ext cx="257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A2AB113-D489-4D4C-8ECE-888FB32ADD45}"/>
              </a:ext>
            </a:extLst>
          </p:cNvPr>
          <p:cNvSpPr/>
          <p:nvPr/>
        </p:nvSpPr>
        <p:spPr>
          <a:xfrm>
            <a:off x="5400699" y="3833643"/>
            <a:ext cx="3160625" cy="262737"/>
          </a:xfrm>
          <a:custGeom>
            <a:avLst/>
            <a:gdLst>
              <a:gd name="connsiteX0" fmla="*/ 0 w 3060700"/>
              <a:gd name="connsiteY0" fmla="*/ 145966 h 269642"/>
              <a:gd name="connsiteX1" fmla="*/ 755650 w 3060700"/>
              <a:gd name="connsiteY1" fmla="*/ 3091 h 269642"/>
              <a:gd name="connsiteX2" fmla="*/ 1593850 w 3060700"/>
              <a:gd name="connsiteY2" fmla="*/ 266616 h 269642"/>
              <a:gd name="connsiteX3" fmla="*/ 2308225 w 3060700"/>
              <a:gd name="connsiteY3" fmla="*/ 152316 h 269642"/>
              <a:gd name="connsiteX4" fmla="*/ 3060700 w 3060700"/>
              <a:gd name="connsiteY4" fmla="*/ 250741 h 269642"/>
              <a:gd name="connsiteX0" fmla="*/ 0 w 3060700"/>
              <a:gd name="connsiteY0" fmla="*/ 76545 h 198036"/>
              <a:gd name="connsiteX1" fmla="*/ 767948 w 3060700"/>
              <a:gd name="connsiteY1" fmla="*/ 9870 h 198036"/>
              <a:gd name="connsiteX2" fmla="*/ 1593850 w 3060700"/>
              <a:gd name="connsiteY2" fmla="*/ 197195 h 198036"/>
              <a:gd name="connsiteX3" fmla="*/ 2308225 w 3060700"/>
              <a:gd name="connsiteY3" fmla="*/ 82895 h 198036"/>
              <a:gd name="connsiteX4" fmla="*/ 3060700 w 3060700"/>
              <a:gd name="connsiteY4" fmla="*/ 181320 h 198036"/>
              <a:gd name="connsiteX0" fmla="*/ 0 w 3060700"/>
              <a:gd name="connsiteY0" fmla="*/ 71649 h 176424"/>
              <a:gd name="connsiteX1" fmla="*/ 767948 w 3060700"/>
              <a:gd name="connsiteY1" fmla="*/ 4974 h 176424"/>
              <a:gd name="connsiteX2" fmla="*/ 1600000 w 3060700"/>
              <a:gd name="connsiteY2" fmla="*/ 125624 h 176424"/>
              <a:gd name="connsiteX3" fmla="*/ 2308225 w 3060700"/>
              <a:gd name="connsiteY3" fmla="*/ 77999 h 176424"/>
              <a:gd name="connsiteX4" fmla="*/ 3060700 w 3060700"/>
              <a:gd name="connsiteY4" fmla="*/ 176424 h 176424"/>
              <a:gd name="connsiteX0" fmla="*/ 0 w 3060700"/>
              <a:gd name="connsiteY0" fmla="*/ 82913 h 187688"/>
              <a:gd name="connsiteX1" fmla="*/ 767948 w 3060700"/>
              <a:gd name="connsiteY1" fmla="*/ 16238 h 187688"/>
              <a:gd name="connsiteX2" fmla="*/ 1600000 w 3060700"/>
              <a:gd name="connsiteY2" fmla="*/ 136888 h 187688"/>
              <a:gd name="connsiteX3" fmla="*/ 2308226 w 3060700"/>
              <a:gd name="connsiteY3" fmla="*/ 363 h 187688"/>
              <a:gd name="connsiteX4" fmla="*/ 3060700 w 3060700"/>
              <a:gd name="connsiteY4" fmla="*/ 187688 h 187688"/>
              <a:gd name="connsiteX0" fmla="*/ 0 w 3060700"/>
              <a:gd name="connsiteY0" fmla="*/ 157962 h 262737"/>
              <a:gd name="connsiteX1" fmla="*/ 767948 w 3060700"/>
              <a:gd name="connsiteY1" fmla="*/ 91287 h 262737"/>
              <a:gd name="connsiteX2" fmla="*/ 1600000 w 3060700"/>
              <a:gd name="connsiteY2" fmla="*/ 211937 h 262737"/>
              <a:gd name="connsiteX3" fmla="*/ 2302162 w 3060700"/>
              <a:gd name="connsiteY3" fmla="*/ 255 h 262737"/>
              <a:gd name="connsiteX4" fmla="*/ 3060700 w 3060700"/>
              <a:gd name="connsiteY4" fmla="*/ 262737 h 26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700" h="262737">
                <a:moveTo>
                  <a:pt x="0" y="157962"/>
                </a:moveTo>
                <a:cubicBezTo>
                  <a:pt x="245004" y="76470"/>
                  <a:pt x="501281" y="82291"/>
                  <a:pt x="767948" y="91287"/>
                </a:cubicBezTo>
                <a:cubicBezTo>
                  <a:pt x="1034615" y="100283"/>
                  <a:pt x="1344298" y="227109"/>
                  <a:pt x="1600000" y="211937"/>
                </a:cubicBezTo>
                <a:cubicBezTo>
                  <a:pt x="1855702" y="196765"/>
                  <a:pt x="2058712" y="-8212"/>
                  <a:pt x="2302162" y="255"/>
                </a:cubicBezTo>
                <a:cubicBezTo>
                  <a:pt x="2545612" y="8722"/>
                  <a:pt x="2806700" y="212201"/>
                  <a:pt x="3060700" y="262737"/>
                </a:cubicBez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640E1BA-6054-DC4D-AA70-E765E90D0B22}"/>
              </a:ext>
            </a:extLst>
          </p:cNvPr>
          <p:cNvCxnSpPr>
            <a:cxnSpLocks/>
          </p:cNvCxnSpPr>
          <p:nvPr/>
        </p:nvCxnSpPr>
        <p:spPr>
          <a:xfrm rot="180000">
            <a:off x="1568384" y="2160867"/>
            <a:ext cx="188753" cy="159679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A4617F-0D7A-F944-B76E-0759800731AF}"/>
              </a:ext>
            </a:extLst>
          </p:cNvPr>
          <p:cNvGrpSpPr/>
          <p:nvPr/>
        </p:nvGrpSpPr>
        <p:grpSpPr>
          <a:xfrm rot="-300000">
            <a:off x="3891454" y="3213214"/>
            <a:ext cx="180000" cy="907831"/>
            <a:chOff x="3854128" y="3213214"/>
            <a:chExt cx="180000" cy="90783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0C0BD1D-BA2A-3C49-8389-5DC0CD4F207E}"/>
                </a:ext>
              </a:extLst>
            </p:cNvPr>
            <p:cNvCxnSpPr>
              <a:cxnSpLocks/>
            </p:cNvCxnSpPr>
            <p:nvPr/>
          </p:nvCxnSpPr>
          <p:spPr>
            <a:xfrm rot="180000">
              <a:off x="3897267" y="3213214"/>
              <a:ext cx="66634" cy="756000"/>
            </a:xfrm>
            <a:prstGeom prst="line">
              <a:avLst/>
            </a:prstGeom>
            <a:ln w="28575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2B0B7E6-D587-D94D-BB9F-2C0D3B71956B}"/>
                </a:ext>
              </a:extLst>
            </p:cNvPr>
            <p:cNvSpPr/>
            <p:nvPr/>
          </p:nvSpPr>
          <p:spPr>
            <a:xfrm>
              <a:off x="3854128" y="3941045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91A0A78-71EF-874D-97AB-07D62200288A}"/>
              </a:ext>
            </a:extLst>
          </p:cNvPr>
          <p:cNvGrpSpPr/>
          <p:nvPr/>
        </p:nvGrpSpPr>
        <p:grpSpPr>
          <a:xfrm>
            <a:off x="4505141" y="3381860"/>
            <a:ext cx="180000" cy="711955"/>
            <a:chOff x="4518443" y="3383241"/>
            <a:chExt cx="180000" cy="711955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5DA36C3-0734-2D4B-95D9-DD870A473360}"/>
                </a:ext>
              </a:extLst>
            </p:cNvPr>
            <p:cNvCxnSpPr>
              <a:cxnSpLocks/>
            </p:cNvCxnSpPr>
            <p:nvPr/>
          </p:nvCxnSpPr>
          <p:spPr>
            <a:xfrm rot="300000">
              <a:off x="4559754" y="3383241"/>
              <a:ext cx="70263" cy="586017"/>
            </a:xfrm>
            <a:prstGeom prst="line">
              <a:avLst/>
            </a:prstGeom>
            <a:ln w="28575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20732E4-D549-2C42-B86C-4C1F29EE6F6F}"/>
                </a:ext>
              </a:extLst>
            </p:cNvPr>
            <p:cNvSpPr/>
            <p:nvPr/>
          </p:nvSpPr>
          <p:spPr>
            <a:xfrm>
              <a:off x="4518443" y="3915196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2DAB83-E8B2-F841-B125-FDAEF3D3774E}"/>
              </a:ext>
            </a:extLst>
          </p:cNvPr>
          <p:cNvGrpSpPr/>
          <p:nvPr/>
        </p:nvGrpSpPr>
        <p:grpSpPr>
          <a:xfrm rot="21449779">
            <a:off x="1624445" y="2129140"/>
            <a:ext cx="192122" cy="2404303"/>
            <a:chOff x="1001038" y="2091246"/>
            <a:chExt cx="192122" cy="2404303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0904718-3200-2D49-96E7-D53C3E18D014}"/>
                </a:ext>
              </a:extLst>
            </p:cNvPr>
            <p:cNvCxnSpPr>
              <a:cxnSpLocks/>
            </p:cNvCxnSpPr>
            <p:nvPr/>
          </p:nvCxnSpPr>
          <p:spPr>
            <a:xfrm rot="90221">
              <a:off x="1001038" y="2091246"/>
              <a:ext cx="122048" cy="2268000"/>
            </a:xfrm>
            <a:prstGeom prst="line">
              <a:avLst/>
            </a:prstGeom>
            <a:ln w="28575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A155AFD-12C2-5742-8239-A9F912C21C7E}"/>
                </a:ext>
              </a:extLst>
            </p:cNvPr>
            <p:cNvSpPr/>
            <p:nvPr/>
          </p:nvSpPr>
          <p:spPr>
            <a:xfrm>
              <a:off x="1013160" y="4315549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C3B9AA1-A1DE-FA41-9F6C-7559E05C207B}"/>
              </a:ext>
            </a:extLst>
          </p:cNvPr>
          <p:cNvSpPr txBox="1"/>
          <p:nvPr/>
        </p:nvSpPr>
        <p:spPr>
          <a:xfrm rot="20877347">
            <a:off x="2931009" y="4351858"/>
            <a:ext cx="2178527" cy="72675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NAP height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8363C7-DE11-494C-9E2C-3CEA859D6DD7}"/>
              </a:ext>
            </a:extLst>
          </p:cNvPr>
          <p:cNvGrpSpPr/>
          <p:nvPr/>
        </p:nvGrpSpPr>
        <p:grpSpPr>
          <a:xfrm rot="-120000">
            <a:off x="2566746" y="2300182"/>
            <a:ext cx="239958" cy="2161730"/>
            <a:chOff x="3230629" y="2838234"/>
            <a:chExt cx="239958" cy="216173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2213641-A46D-F44F-B0CB-77A3C667A4D3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rot="120000">
              <a:off x="3230629" y="2838234"/>
              <a:ext cx="184549" cy="1979112"/>
            </a:xfrm>
            <a:prstGeom prst="line">
              <a:avLst/>
            </a:prstGeom>
            <a:ln w="28575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6F600D8-C3D0-614F-BBC9-D9081646E511}"/>
                </a:ext>
              </a:extLst>
            </p:cNvPr>
            <p:cNvSpPr/>
            <p:nvPr/>
          </p:nvSpPr>
          <p:spPr>
            <a:xfrm>
              <a:off x="3290587" y="4819964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E8988DC9-F57F-B242-85A9-334D2B8B3F84}"/>
              </a:ext>
            </a:extLst>
          </p:cNvPr>
          <p:cNvSpPr/>
          <p:nvPr/>
        </p:nvSpPr>
        <p:spPr>
          <a:xfrm>
            <a:off x="2492688" y="2227727"/>
            <a:ext cx="180000" cy="18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5CF9867-FF0E-3440-8A51-2BC33C527C04}"/>
              </a:ext>
            </a:extLst>
          </p:cNvPr>
          <p:cNvSpPr/>
          <p:nvPr/>
        </p:nvSpPr>
        <p:spPr>
          <a:xfrm rot="21060000">
            <a:off x="501289" y="4180803"/>
            <a:ext cx="4912984" cy="213106"/>
          </a:xfrm>
          <a:custGeom>
            <a:avLst/>
            <a:gdLst>
              <a:gd name="connsiteX0" fmla="*/ 0 w 3060700"/>
              <a:gd name="connsiteY0" fmla="*/ 145966 h 269642"/>
              <a:gd name="connsiteX1" fmla="*/ 755650 w 3060700"/>
              <a:gd name="connsiteY1" fmla="*/ 3091 h 269642"/>
              <a:gd name="connsiteX2" fmla="*/ 1593850 w 3060700"/>
              <a:gd name="connsiteY2" fmla="*/ 266616 h 269642"/>
              <a:gd name="connsiteX3" fmla="*/ 2308225 w 3060700"/>
              <a:gd name="connsiteY3" fmla="*/ 152316 h 269642"/>
              <a:gd name="connsiteX4" fmla="*/ 3060700 w 3060700"/>
              <a:gd name="connsiteY4" fmla="*/ 250741 h 269642"/>
              <a:gd name="connsiteX0" fmla="*/ 0 w 3060700"/>
              <a:gd name="connsiteY0" fmla="*/ 76545 h 198036"/>
              <a:gd name="connsiteX1" fmla="*/ 767948 w 3060700"/>
              <a:gd name="connsiteY1" fmla="*/ 9870 h 198036"/>
              <a:gd name="connsiteX2" fmla="*/ 1593850 w 3060700"/>
              <a:gd name="connsiteY2" fmla="*/ 197195 h 198036"/>
              <a:gd name="connsiteX3" fmla="*/ 2308225 w 3060700"/>
              <a:gd name="connsiteY3" fmla="*/ 82895 h 198036"/>
              <a:gd name="connsiteX4" fmla="*/ 3060700 w 3060700"/>
              <a:gd name="connsiteY4" fmla="*/ 181320 h 198036"/>
              <a:gd name="connsiteX0" fmla="*/ 0 w 3060700"/>
              <a:gd name="connsiteY0" fmla="*/ 71649 h 176424"/>
              <a:gd name="connsiteX1" fmla="*/ 767948 w 3060700"/>
              <a:gd name="connsiteY1" fmla="*/ 4974 h 176424"/>
              <a:gd name="connsiteX2" fmla="*/ 1600000 w 3060700"/>
              <a:gd name="connsiteY2" fmla="*/ 125624 h 176424"/>
              <a:gd name="connsiteX3" fmla="*/ 2308225 w 3060700"/>
              <a:gd name="connsiteY3" fmla="*/ 77999 h 176424"/>
              <a:gd name="connsiteX4" fmla="*/ 3060700 w 3060700"/>
              <a:gd name="connsiteY4" fmla="*/ 176424 h 176424"/>
              <a:gd name="connsiteX0" fmla="*/ 0 w 3060700"/>
              <a:gd name="connsiteY0" fmla="*/ 82913 h 187688"/>
              <a:gd name="connsiteX1" fmla="*/ 767948 w 3060700"/>
              <a:gd name="connsiteY1" fmla="*/ 16238 h 187688"/>
              <a:gd name="connsiteX2" fmla="*/ 1600000 w 3060700"/>
              <a:gd name="connsiteY2" fmla="*/ 136888 h 187688"/>
              <a:gd name="connsiteX3" fmla="*/ 2308226 w 3060700"/>
              <a:gd name="connsiteY3" fmla="*/ 363 h 187688"/>
              <a:gd name="connsiteX4" fmla="*/ 3060700 w 3060700"/>
              <a:gd name="connsiteY4" fmla="*/ 187688 h 187688"/>
              <a:gd name="connsiteX0" fmla="*/ 0 w 3060700"/>
              <a:gd name="connsiteY0" fmla="*/ 157962 h 262737"/>
              <a:gd name="connsiteX1" fmla="*/ 767948 w 3060700"/>
              <a:gd name="connsiteY1" fmla="*/ 91287 h 262737"/>
              <a:gd name="connsiteX2" fmla="*/ 1600000 w 3060700"/>
              <a:gd name="connsiteY2" fmla="*/ 211937 h 262737"/>
              <a:gd name="connsiteX3" fmla="*/ 2302162 w 3060700"/>
              <a:gd name="connsiteY3" fmla="*/ 255 h 262737"/>
              <a:gd name="connsiteX4" fmla="*/ 3060700 w 3060700"/>
              <a:gd name="connsiteY4" fmla="*/ 262737 h 26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700" h="262737">
                <a:moveTo>
                  <a:pt x="0" y="157962"/>
                </a:moveTo>
                <a:cubicBezTo>
                  <a:pt x="245004" y="76470"/>
                  <a:pt x="501281" y="82291"/>
                  <a:pt x="767948" y="91287"/>
                </a:cubicBezTo>
                <a:cubicBezTo>
                  <a:pt x="1034615" y="100283"/>
                  <a:pt x="1344298" y="227109"/>
                  <a:pt x="1600000" y="211937"/>
                </a:cubicBezTo>
                <a:cubicBezTo>
                  <a:pt x="1855702" y="196765"/>
                  <a:pt x="2058712" y="-8212"/>
                  <a:pt x="2302162" y="255"/>
                </a:cubicBezTo>
                <a:cubicBezTo>
                  <a:pt x="2545612" y="8722"/>
                  <a:pt x="2806700" y="212201"/>
                  <a:pt x="3060700" y="262737"/>
                </a:cubicBezTo>
              </a:path>
            </a:pathLst>
          </a:cu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496753-0361-B44A-9437-5080A718BFFC}"/>
              </a:ext>
            </a:extLst>
          </p:cNvPr>
          <p:cNvSpPr txBox="1"/>
          <p:nvPr/>
        </p:nvSpPr>
        <p:spPr>
          <a:xfrm>
            <a:off x="949599" y="4083521"/>
            <a:ext cx="48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7030A0"/>
                </a:solidFill>
              </a:rPr>
              <a:t>?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A1BA9C-DEC4-E543-974B-AFE22D5717B7}"/>
              </a:ext>
            </a:extLst>
          </p:cNvPr>
          <p:cNvSpPr txBox="1"/>
          <p:nvPr/>
        </p:nvSpPr>
        <p:spPr>
          <a:xfrm>
            <a:off x="4104644" y="3549325"/>
            <a:ext cx="48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7030A0"/>
                </a:solidFill>
              </a:rPr>
              <a:t>?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325BC03-FB12-8A4A-8F3D-1AE1BBBA446E}"/>
              </a:ext>
            </a:extLst>
          </p:cNvPr>
          <p:cNvSpPr txBox="1"/>
          <p:nvPr/>
        </p:nvSpPr>
        <p:spPr>
          <a:xfrm>
            <a:off x="3079412" y="3841538"/>
            <a:ext cx="48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7030A0"/>
                </a:solidFill>
              </a:rPr>
              <a:t>?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C35E345-DE5E-0D46-9C20-87354C491E17}"/>
              </a:ext>
            </a:extLst>
          </p:cNvPr>
          <p:cNvSpPr txBox="1"/>
          <p:nvPr/>
        </p:nvSpPr>
        <p:spPr>
          <a:xfrm>
            <a:off x="2000309" y="4003815"/>
            <a:ext cx="48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7030A0"/>
                </a:solidFill>
              </a:rPr>
              <a:t>?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6186B9E-2DCA-6C4D-ADF8-9F883F9828B4}"/>
              </a:ext>
            </a:extLst>
          </p:cNvPr>
          <p:cNvSpPr txBox="1"/>
          <p:nvPr/>
        </p:nvSpPr>
        <p:spPr>
          <a:xfrm>
            <a:off x="4764209" y="3564128"/>
            <a:ext cx="48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7030A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461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94903E-17 -3.7037E-6 L -0.31389 0.0520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4" y="25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37" grpId="0" animBg="1"/>
      <p:bldP spid="69" grpId="0"/>
      <p:bldP spid="52" grpId="0" animBg="1"/>
      <p:bldP spid="54" grpId="0" animBg="1"/>
      <p:bldP spid="4" grpId="0"/>
      <p:bldP spid="45" grpId="0"/>
      <p:bldP spid="55" grpId="0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457200" y="274680"/>
            <a:ext cx="83581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" name="Picture 8"/>
          <p:cNvPicPr/>
          <p:nvPr/>
        </p:nvPicPr>
        <p:blipFill>
          <a:blip r:embed="rId3"/>
          <a:stretch/>
        </p:blipFill>
        <p:spPr>
          <a:xfrm>
            <a:off x="1534680" y="6215040"/>
            <a:ext cx="1245600" cy="575640"/>
          </a:xfrm>
          <a:prstGeom prst="rect">
            <a:avLst/>
          </a:prstGeom>
          <a:ln>
            <a:noFill/>
          </a:ln>
        </p:spPr>
      </p:pic>
      <p:pic>
        <p:nvPicPr>
          <p:cNvPr id="102" name="Picture 9"/>
          <p:cNvPicPr/>
          <p:nvPr/>
        </p:nvPicPr>
        <p:blipFill>
          <a:blip r:embed="rId4"/>
          <a:stretch/>
        </p:blipFill>
        <p:spPr>
          <a:xfrm>
            <a:off x="4208400" y="6213600"/>
            <a:ext cx="1646640" cy="575640"/>
          </a:xfrm>
          <a:prstGeom prst="rect">
            <a:avLst/>
          </a:prstGeom>
          <a:ln>
            <a:noFill/>
          </a:ln>
        </p:spPr>
      </p:pic>
      <p:pic>
        <p:nvPicPr>
          <p:cNvPr id="103" name="Picture 5"/>
          <p:cNvPicPr/>
          <p:nvPr/>
        </p:nvPicPr>
        <p:blipFill>
          <a:blip r:embed="rId5"/>
          <a:stretch/>
        </p:blipFill>
        <p:spPr>
          <a:xfrm>
            <a:off x="6230520" y="6213600"/>
            <a:ext cx="1184040" cy="575640"/>
          </a:xfrm>
          <a:prstGeom prst="rect">
            <a:avLst/>
          </a:prstGeom>
          <a:ln>
            <a:noFill/>
          </a:ln>
        </p:spPr>
      </p:pic>
      <p:pic>
        <p:nvPicPr>
          <p:cNvPr id="104" name="Picture 6"/>
          <p:cNvPicPr/>
          <p:nvPr/>
        </p:nvPicPr>
        <p:blipFill>
          <a:blip r:embed="rId6"/>
          <a:stretch/>
        </p:blipFill>
        <p:spPr>
          <a:xfrm>
            <a:off x="3155400" y="6213600"/>
            <a:ext cx="677520" cy="575640"/>
          </a:xfrm>
          <a:prstGeom prst="rect">
            <a:avLst/>
          </a:prstGeom>
          <a:ln>
            <a:noFill/>
          </a:ln>
        </p:spPr>
      </p:pic>
      <p:pic>
        <p:nvPicPr>
          <p:cNvPr id="105" name="Picture 2"/>
          <p:cNvPicPr/>
          <p:nvPr/>
        </p:nvPicPr>
        <p:blipFill>
          <a:blip r:embed="rId7"/>
          <a:stretch/>
        </p:blipFill>
        <p:spPr>
          <a:xfrm>
            <a:off x="7790040" y="6213600"/>
            <a:ext cx="781920" cy="575640"/>
          </a:xfrm>
          <a:prstGeom prst="rect">
            <a:avLst/>
          </a:prstGeom>
          <a:ln>
            <a:noFill/>
          </a:ln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CEDE0AA-94D8-5849-B19E-A4356A7595BD}"/>
              </a:ext>
            </a:extLst>
          </p:cNvPr>
          <p:cNvSpPr/>
          <p:nvPr/>
        </p:nvSpPr>
        <p:spPr>
          <a:xfrm>
            <a:off x="1261580" y="2038971"/>
            <a:ext cx="7310380" cy="2563503"/>
          </a:xfrm>
          <a:custGeom>
            <a:avLst/>
            <a:gdLst>
              <a:gd name="connsiteX0" fmla="*/ 0 w 9236765"/>
              <a:gd name="connsiteY0" fmla="*/ 39756 h 3262334"/>
              <a:gd name="connsiteX1" fmla="*/ 92765 w 9236765"/>
              <a:gd name="connsiteY1" fmla="*/ 26504 h 3262334"/>
              <a:gd name="connsiteX2" fmla="*/ 132521 w 9236765"/>
              <a:gd name="connsiteY2" fmla="*/ 13252 h 3262334"/>
              <a:gd name="connsiteX3" fmla="*/ 238539 w 9236765"/>
              <a:gd name="connsiteY3" fmla="*/ 0 h 3262334"/>
              <a:gd name="connsiteX4" fmla="*/ 583095 w 9236765"/>
              <a:gd name="connsiteY4" fmla="*/ 13252 h 3262334"/>
              <a:gd name="connsiteX5" fmla="*/ 689113 w 9236765"/>
              <a:gd name="connsiteY5" fmla="*/ 26504 h 3262334"/>
              <a:gd name="connsiteX6" fmla="*/ 808382 w 9236765"/>
              <a:gd name="connsiteY6" fmla="*/ 39756 h 3262334"/>
              <a:gd name="connsiteX7" fmla="*/ 861391 w 9236765"/>
              <a:gd name="connsiteY7" fmla="*/ 53008 h 3262334"/>
              <a:gd name="connsiteX8" fmla="*/ 927652 w 9236765"/>
              <a:gd name="connsiteY8" fmla="*/ 66260 h 3262334"/>
              <a:gd name="connsiteX9" fmla="*/ 967408 w 9236765"/>
              <a:gd name="connsiteY9" fmla="*/ 79513 h 3262334"/>
              <a:gd name="connsiteX10" fmla="*/ 1020417 w 9236765"/>
              <a:gd name="connsiteY10" fmla="*/ 92765 h 3262334"/>
              <a:gd name="connsiteX11" fmla="*/ 1139687 w 9236765"/>
              <a:gd name="connsiteY11" fmla="*/ 159026 h 3262334"/>
              <a:gd name="connsiteX12" fmla="*/ 1179443 w 9236765"/>
              <a:gd name="connsiteY12" fmla="*/ 198782 h 3262334"/>
              <a:gd name="connsiteX13" fmla="*/ 1272208 w 9236765"/>
              <a:gd name="connsiteY13" fmla="*/ 238539 h 3262334"/>
              <a:gd name="connsiteX14" fmla="*/ 1311965 w 9236765"/>
              <a:gd name="connsiteY14" fmla="*/ 265043 h 3262334"/>
              <a:gd name="connsiteX15" fmla="*/ 1391478 w 9236765"/>
              <a:gd name="connsiteY15" fmla="*/ 278295 h 3262334"/>
              <a:gd name="connsiteX16" fmla="*/ 1444487 w 9236765"/>
              <a:gd name="connsiteY16" fmla="*/ 291547 h 3262334"/>
              <a:gd name="connsiteX17" fmla="*/ 1484243 w 9236765"/>
              <a:gd name="connsiteY17" fmla="*/ 304800 h 3262334"/>
              <a:gd name="connsiteX18" fmla="*/ 1722782 w 9236765"/>
              <a:gd name="connsiteY18" fmla="*/ 318052 h 3262334"/>
              <a:gd name="connsiteX19" fmla="*/ 1802295 w 9236765"/>
              <a:gd name="connsiteY19" fmla="*/ 331304 h 3262334"/>
              <a:gd name="connsiteX20" fmla="*/ 1921565 w 9236765"/>
              <a:gd name="connsiteY20" fmla="*/ 397565 h 3262334"/>
              <a:gd name="connsiteX21" fmla="*/ 1961321 w 9236765"/>
              <a:gd name="connsiteY21" fmla="*/ 437321 h 3262334"/>
              <a:gd name="connsiteX22" fmla="*/ 1987826 w 9236765"/>
              <a:gd name="connsiteY22" fmla="*/ 490330 h 3262334"/>
              <a:gd name="connsiteX23" fmla="*/ 2040834 w 9236765"/>
              <a:gd name="connsiteY23" fmla="*/ 569843 h 3262334"/>
              <a:gd name="connsiteX24" fmla="*/ 2067339 w 9236765"/>
              <a:gd name="connsiteY24" fmla="*/ 609600 h 3262334"/>
              <a:gd name="connsiteX25" fmla="*/ 2107095 w 9236765"/>
              <a:gd name="connsiteY25" fmla="*/ 702365 h 3262334"/>
              <a:gd name="connsiteX26" fmla="*/ 2120347 w 9236765"/>
              <a:gd name="connsiteY26" fmla="*/ 742121 h 3262334"/>
              <a:gd name="connsiteX27" fmla="*/ 2146852 w 9236765"/>
              <a:gd name="connsiteY27" fmla="*/ 768626 h 3262334"/>
              <a:gd name="connsiteX28" fmla="*/ 2252869 w 9236765"/>
              <a:gd name="connsiteY28" fmla="*/ 821634 h 3262334"/>
              <a:gd name="connsiteX29" fmla="*/ 2372139 w 9236765"/>
              <a:gd name="connsiteY29" fmla="*/ 887895 h 3262334"/>
              <a:gd name="connsiteX30" fmla="*/ 2425147 w 9236765"/>
              <a:gd name="connsiteY30" fmla="*/ 901147 h 3262334"/>
              <a:gd name="connsiteX31" fmla="*/ 2584174 w 9236765"/>
              <a:gd name="connsiteY31" fmla="*/ 967408 h 3262334"/>
              <a:gd name="connsiteX32" fmla="*/ 2663687 w 9236765"/>
              <a:gd name="connsiteY32" fmla="*/ 1007165 h 3262334"/>
              <a:gd name="connsiteX33" fmla="*/ 2743200 w 9236765"/>
              <a:gd name="connsiteY33" fmla="*/ 1046921 h 3262334"/>
              <a:gd name="connsiteX34" fmla="*/ 2809461 w 9236765"/>
              <a:gd name="connsiteY34" fmla="*/ 1099930 h 3262334"/>
              <a:gd name="connsiteX35" fmla="*/ 2849217 w 9236765"/>
              <a:gd name="connsiteY35" fmla="*/ 1113182 h 3262334"/>
              <a:gd name="connsiteX36" fmla="*/ 2928730 w 9236765"/>
              <a:gd name="connsiteY36" fmla="*/ 1166191 h 3262334"/>
              <a:gd name="connsiteX37" fmla="*/ 2981739 w 9236765"/>
              <a:gd name="connsiteY37" fmla="*/ 1192695 h 3262334"/>
              <a:gd name="connsiteX38" fmla="*/ 3021495 w 9236765"/>
              <a:gd name="connsiteY38" fmla="*/ 1219200 h 3262334"/>
              <a:gd name="connsiteX39" fmla="*/ 3193774 w 9236765"/>
              <a:gd name="connsiteY39" fmla="*/ 1298713 h 3262334"/>
              <a:gd name="connsiteX40" fmla="*/ 3286539 w 9236765"/>
              <a:gd name="connsiteY40" fmla="*/ 1378226 h 3262334"/>
              <a:gd name="connsiteX41" fmla="*/ 3339547 w 9236765"/>
              <a:gd name="connsiteY41" fmla="*/ 1404730 h 3262334"/>
              <a:gd name="connsiteX42" fmla="*/ 3379304 w 9236765"/>
              <a:gd name="connsiteY42" fmla="*/ 1444486 h 3262334"/>
              <a:gd name="connsiteX43" fmla="*/ 3419061 w 9236765"/>
              <a:gd name="connsiteY43" fmla="*/ 1470991 h 3262334"/>
              <a:gd name="connsiteX44" fmla="*/ 3498574 w 9236765"/>
              <a:gd name="connsiteY44" fmla="*/ 1550504 h 3262334"/>
              <a:gd name="connsiteX45" fmla="*/ 3538330 w 9236765"/>
              <a:gd name="connsiteY45" fmla="*/ 1577008 h 3262334"/>
              <a:gd name="connsiteX46" fmla="*/ 3564834 w 9236765"/>
              <a:gd name="connsiteY46" fmla="*/ 1603513 h 3262334"/>
              <a:gd name="connsiteX47" fmla="*/ 3684104 w 9236765"/>
              <a:gd name="connsiteY47" fmla="*/ 1656521 h 3262334"/>
              <a:gd name="connsiteX48" fmla="*/ 3723861 w 9236765"/>
              <a:gd name="connsiteY48" fmla="*/ 1683026 h 3262334"/>
              <a:gd name="connsiteX49" fmla="*/ 3856382 w 9236765"/>
              <a:gd name="connsiteY49" fmla="*/ 1709530 h 3262334"/>
              <a:gd name="connsiteX50" fmla="*/ 4108174 w 9236765"/>
              <a:gd name="connsiteY50" fmla="*/ 1696278 h 3262334"/>
              <a:gd name="connsiteX51" fmla="*/ 4161182 w 9236765"/>
              <a:gd name="connsiteY51" fmla="*/ 1683026 h 3262334"/>
              <a:gd name="connsiteX52" fmla="*/ 4585252 w 9236765"/>
              <a:gd name="connsiteY52" fmla="*/ 1696278 h 3262334"/>
              <a:gd name="connsiteX53" fmla="*/ 4678017 w 9236765"/>
              <a:gd name="connsiteY53" fmla="*/ 1762539 h 3262334"/>
              <a:gd name="connsiteX54" fmla="*/ 4717774 w 9236765"/>
              <a:gd name="connsiteY54" fmla="*/ 1789043 h 3262334"/>
              <a:gd name="connsiteX55" fmla="*/ 4797287 w 9236765"/>
              <a:gd name="connsiteY55" fmla="*/ 1868556 h 3262334"/>
              <a:gd name="connsiteX56" fmla="*/ 4956313 w 9236765"/>
              <a:gd name="connsiteY56" fmla="*/ 2001078 h 3262334"/>
              <a:gd name="connsiteX57" fmla="*/ 4996069 w 9236765"/>
              <a:gd name="connsiteY57" fmla="*/ 2067339 h 3262334"/>
              <a:gd name="connsiteX58" fmla="*/ 5049078 w 9236765"/>
              <a:gd name="connsiteY58" fmla="*/ 2173356 h 3262334"/>
              <a:gd name="connsiteX59" fmla="*/ 5102087 w 9236765"/>
              <a:gd name="connsiteY59" fmla="*/ 2252869 h 3262334"/>
              <a:gd name="connsiteX60" fmla="*/ 5221356 w 9236765"/>
              <a:gd name="connsiteY60" fmla="*/ 2425147 h 3262334"/>
              <a:gd name="connsiteX61" fmla="*/ 5327374 w 9236765"/>
              <a:gd name="connsiteY61" fmla="*/ 2650434 h 3262334"/>
              <a:gd name="connsiteX62" fmla="*/ 5420139 w 9236765"/>
              <a:gd name="connsiteY62" fmla="*/ 2743200 h 3262334"/>
              <a:gd name="connsiteX63" fmla="*/ 5526156 w 9236765"/>
              <a:gd name="connsiteY63" fmla="*/ 2822713 h 3262334"/>
              <a:gd name="connsiteX64" fmla="*/ 5552661 w 9236765"/>
              <a:gd name="connsiteY64" fmla="*/ 2849217 h 3262334"/>
              <a:gd name="connsiteX65" fmla="*/ 5632174 w 9236765"/>
              <a:gd name="connsiteY65" fmla="*/ 2915478 h 3262334"/>
              <a:gd name="connsiteX66" fmla="*/ 5658678 w 9236765"/>
              <a:gd name="connsiteY66" fmla="*/ 2955234 h 3262334"/>
              <a:gd name="connsiteX67" fmla="*/ 5711687 w 9236765"/>
              <a:gd name="connsiteY67" fmla="*/ 2968486 h 3262334"/>
              <a:gd name="connsiteX68" fmla="*/ 5817704 w 9236765"/>
              <a:gd name="connsiteY68" fmla="*/ 3034747 h 3262334"/>
              <a:gd name="connsiteX69" fmla="*/ 5857461 w 9236765"/>
              <a:gd name="connsiteY69" fmla="*/ 3048000 h 3262334"/>
              <a:gd name="connsiteX70" fmla="*/ 5963478 w 9236765"/>
              <a:gd name="connsiteY70" fmla="*/ 3114260 h 3262334"/>
              <a:gd name="connsiteX71" fmla="*/ 6202017 w 9236765"/>
              <a:gd name="connsiteY71" fmla="*/ 3207026 h 3262334"/>
              <a:gd name="connsiteX72" fmla="*/ 6241774 w 9236765"/>
              <a:gd name="connsiteY72" fmla="*/ 3220278 h 3262334"/>
              <a:gd name="connsiteX73" fmla="*/ 6321287 w 9236765"/>
              <a:gd name="connsiteY73" fmla="*/ 3233530 h 3262334"/>
              <a:gd name="connsiteX74" fmla="*/ 6361043 w 9236765"/>
              <a:gd name="connsiteY74" fmla="*/ 3246782 h 3262334"/>
              <a:gd name="connsiteX75" fmla="*/ 6851374 w 9236765"/>
              <a:gd name="connsiteY75" fmla="*/ 3246782 h 3262334"/>
              <a:gd name="connsiteX76" fmla="*/ 7129669 w 9236765"/>
              <a:gd name="connsiteY76" fmla="*/ 3220278 h 3262334"/>
              <a:gd name="connsiteX77" fmla="*/ 7474226 w 9236765"/>
              <a:gd name="connsiteY77" fmla="*/ 3193773 h 3262334"/>
              <a:gd name="connsiteX78" fmla="*/ 7646504 w 9236765"/>
              <a:gd name="connsiteY78" fmla="*/ 3167269 h 3262334"/>
              <a:gd name="connsiteX79" fmla="*/ 7699513 w 9236765"/>
              <a:gd name="connsiteY79" fmla="*/ 3154017 h 3262334"/>
              <a:gd name="connsiteX80" fmla="*/ 7845287 w 9236765"/>
              <a:gd name="connsiteY80" fmla="*/ 3127513 h 3262334"/>
              <a:gd name="connsiteX81" fmla="*/ 7911547 w 9236765"/>
              <a:gd name="connsiteY81" fmla="*/ 3101008 h 3262334"/>
              <a:gd name="connsiteX82" fmla="*/ 7991061 w 9236765"/>
              <a:gd name="connsiteY82" fmla="*/ 3061252 h 3262334"/>
              <a:gd name="connsiteX83" fmla="*/ 8110330 w 9236765"/>
              <a:gd name="connsiteY83" fmla="*/ 3074504 h 3262334"/>
              <a:gd name="connsiteX84" fmla="*/ 8269356 w 9236765"/>
              <a:gd name="connsiteY84" fmla="*/ 3167269 h 3262334"/>
              <a:gd name="connsiteX85" fmla="*/ 8322365 w 9236765"/>
              <a:gd name="connsiteY85" fmla="*/ 3180521 h 3262334"/>
              <a:gd name="connsiteX86" fmla="*/ 8362121 w 9236765"/>
              <a:gd name="connsiteY86" fmla="*/ 3193773 h 3262334"/>
              <a:gd name="connsiteX87" fmla="*/ 8468139 w 9236765"/>
              <a:gd name="connsiteY87" fmla="*/ 3220278 h 3262334"/>
              <a:gd name="connsiteX88" fmla="*/ 8680174 w 9236765"/>
              <a:gd name="connsiteY88" fmla="*/ 3193773 h 3262334"/>
              <a:gd name="connsiteX89" fmla="*/ 8733182 w 9236765"/>
              <a:gd name="connsiteY89" fmla="*/ 3167269 h 3262334"/>
              <a:gd name="connsiteX90" fmla="*/ 8878956 w 9236765"/>
              <a:gd name="connsiteY90" fmla="*/ 3140765 h 3262334"/>
              <a:gd name="connsiteX91" fmla="*/ 8984974 w 9236765"/>
              <a:gd name="connsiteY91" fmla="*/ 3114260 h 3262334"/>
              <a:gd name="connsiteX92" fmla="*/ 9051234 w 9236765"/>
              <a:gd name="connsiteY92" fmla="*/ 3127513 h 3262334"/>
              <a:gd name="connsiteX93" fmla="*/ 9157252 w 9236765"/>
              <a:gd name="connsiteY93" fmla="*/ 3180521 h 3262334"/>
              <a:gd name="connsiteX94" fmla="*/ 9197008 w 9236765"/>
              <a:gd name="connsiteY94" fmla="*/ 3207026 h 3262334"/>
              <a:gd name="connsiteX95" fmla="*/ 9236765 w 9236765"/>
              <a:gd name="connsiteY95" fmla="*/ 3207026 h 326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236765" h="3262334">
                <a:moveTo>
                  <a:pt x="0" y="39756"/>
                </a:moveTo>
                <a:cubicBezTo>
                  <a:pt x="30922" y="35339"/>
                  <a:pt x="62136" y="32630"/>
                  <a:pt x="92765" y="26504"/>
                </a:cubicBezTo>
                <a:cubicBezTo>
                  <a:pt x="106463" y="23765"/>
                  <a:pt x="118777" y="15751"/>
                  <a:pt x="132521" y="13252"/>
                </a:cubicBezTo>
                <a:cubicBezTo>
                  <a:pt x="167561" y="6881"/>
                  <a:pt x="203200" y="4417"/>
                  <a:pt x="238539" y="0"/>
                </a:cubicBezTo>
                <a:cubicBezTo>
                  <a:pt x="353391" y="4417"/>
                  <a:pt x="468356" y="6503"/>
                  <a:pt x="583095" y="13252"/>
                </a:cubicBezTo>
                <a:cubicBezTo>
                  <a:pt x="618648" y="15343"/>
                  <a:pt x="653743" y="22343"/>
                  <a:pt x="689113" y="26504"/>
                </a:cubicBezTo>
                <a:lnTo>
                  <a:pt x="808382" y="39756"/>
                </a:lnTo>
                <a:cubicBezTo>
                  <a:pt x="826052" y="44173"/>
                  <a:pt x="843611" y="49057"/>
                  <a:pt x="861391" y="53008"/>
                </a:cubicBezTo>
                <a:cubicBezTo>
                  <a:pt x="883379" y="57894"/>
                  <a:pt x="905800" y="60797"/>
                  <a:pt x="927652" y="66260"/>
                </a:cubicBezTo>
                <a:cubicBezTo>
                  <a:pt x="941204" y="69648"/>
                  <a:pt x="953977" y="75675"/>
                  <a:pt x="967408" y="79513"/>
                </a:cubicBezTo>
                <a:cubicBezTo>
                  <a:pt x="984921" y="84517"/>
                  <a:pt x="1002747" y="88348"/>
                  <a:pt x="1020417" y="92765"/>
                </a:cubicBezTo>
                <a:cubicBezTo>
                  <a:pt x="1111553" y="153522"/>
                  <a:pt x="1069711" y="135699"/>
                  <a:pt x="1139687" y="159026"/>
                </a:cubicBezTo>
                <a:cubicBezTo>
                  <a:pt x="1152939" y="172278"/>
                  <a:pt x="1164193" y="187889"/>
                  <a:pt x="1179443" y="198782"/>
                </a:cubicBezTo>
                <a:cubicBezTo>
                  <a:pt x="1243779" y="244736"/>
                  <a:pt x="1214536" y="209703"/>
                  <a:pt x="1272208" y="238539"/>
                </a:cubicBezTo>
                <a:cubicBezTo>
                  <a:pt x="1286454" y="245662"/>
                  <a:pt x="1296855" y="260006"/>
                  <a:pt x="1311965" y="265043"/>
                </a:cubicBezTo>
                <a:cubicBezTo>
                  <a:pt x="1337456" y="273540"/>
                  <a:pt x="1365130" y="273025"/>
                  <a:pt x="1391478" y="278295"/>
                </a:cubicBezTo>
                <a:cubicBezTo>
                  <a:pt x="1409338" y="281867"/>
                  <a:pt x="1426974" y="286543"/>
                  <a:pt x="1444487" y="291547"/>
                </a:cubicBezTo>
                <a:cubicBezTo>
                  <a:pt x="1457918" y="295385"/>
                  <a:pt x="1470337" y="303476"/>
                  <a:pt x="1484243" y="304800"/>
                </a:cubicBezTo>
                <a:cubicBezTo>
                  <a:pt x="1563520" y="312350"/>
                  <a:pt x="1643269" y="313635"/>
                  <a:pt x="1722782" y="318052"/>
                </a:cubicBezTo>
                <a:cubicBezTo>
                  <a:pt x="1749286" y="322469"/>
                  <a:pt x="1776065" y="325475"/>
                  <a:pt x="1802295" y="331304"/>
                </a:cubicBezTo>
                <a:cubicBezTo>
                  <a:pt x="1845147" y="340827"/>
                  <a:pt x="1892281" y="368281"/>
                  <a:pt x="1921565" y="397565"/>
                </a:cubicBezTo>
                <a:cubicBezTo>
                  <a:pt x="1934817" y="410817"/>
                  <a:pt x="1950428" y="422071"/>
                  <a:pt x="1961321" y="437321"/>
                </a:cubicBezTo>
                <a:cubicBezTo>
                  <a:pt x="1972804" y="453397"/>
                  <a:pt x="1977662" y="473390"/>
                  <a:pt x="1987826" y="490330"/>
                </a:cubicBezTo>
                <a:cubicBezTo>
                  <a:pt x="2004215" y="517645"/>
                  <a:pt x="2023165" y="543339"/>
                  <a:pt x="2040834" y="569843"/>
                </a:cubicBezTo>
                <a:lnTo>
                  <a:pt x="2067339" y="609600"/>
                </a:lnTo>
                <a:cubicBezTo>
                  <a:pt x="2098417" y="702835"/>
                  <a:pt x="2057969" y="587735"/>
                  <a:pt x="2107095" y="702365"/>
                </a:cubicBezTo>
                <a:cubicBezTo>
                  <a:pt x="2112598" y="715204"/>
                  <a:pt x="2113160" y="730143"/>
                  <a:pt x="2120347" y="742121"/>
                </a:cubicBezTo>
                <a:cubicBezTo>
                  <a:pt x="2126775" y="752835"/>
                  <a:pt x="2137095" y="760821"/>
                  <a:pt x="2146852" y="768626"/>
                </a:cubicBezTo>
                <a:cubicBezTo>
                  <a:pt x="2198024" y="809563"/>
                  <a:pt x="2184333" y="787366"/>
                  <a:pt x="2252869" y="821634"/>
                </a:cubicBezTo>
                <a:cubicBezTo>
                  <a:pt x="2303486" y="846943"/>
                  <a:pt x="2321082" y="868749"/>
                  <a:pt x="2372139" y="887895"/>
                </a:cubicBezTo>
                <a:cubicBezTo>
                  <a:pt x="2389193" y="894290"/>
                  <a:pt x="2407478" y="896730"/>
                  <a:pt x="2425147" y="901147"/>
                </a:cubicBezTo>
                <a:cubicBezTo>
                  <a:pt x="2547456" y="962301"/>
                  <a:pt x="2492834" y="944573"/>
                  <a:pt x="2584174" y="967408"/>
                </a:cubicBezTo>
                <a:cubicBezTo>
                  <a:pt x="2698099" y="1043361"/>
                  <a:pt x="2553963" y="952304"/>
                  <a:pt x="2663687" y="1007165"/>
                </a:cubicBezTo>
                <a:cubicBezTo>
                  <a:pt x="2766446" y="1058544"/>
                  <a:pt x="2643269" y="1013611"/>
                  <a:pt x="2743200" y="1046921"/>
                </a:cubicBezTo>
                <a:cubicBezTo>
                  <a:pt x="2767854" y="1071575"/>
                  <a:pt x="2776023" y="1083211"/>
                  <a:pt x="2809461" y="1099930"/>
                </a:cubicBezTo>
                <a:cubicBezTo>
                  <a:pt x="2821955" y="1106177"/>
                  <a:pt x="2837006" y="1106398"/>
                  <a:pt x="2849217" y="1113182"/>
                </a:cubicBezTo>
                <a:cubicBezTo>
                  <a:pt x="2877063" y="1128652"/>
                  <a:pt x="2900239" y="1151946"/>
                  <a:pt x="2928730" y="1166191"/>
                </a:cubicBezTo>
                <a:cubicBezTo>
                  <a:pt x="2946400" y="1175026"/>
                  <a:pt x="2964587" y="1182894"/>
                  <a:pt x="2981739" y="1192695"/>
                </a:cubicBezTo>
                <a:cubicBezTo>
                  <a:pt x="2995568" y="1200597"/>
                  <a:pt x="3007249" y="1212077"/>
                  <a:pt x="3021495" y="1219200"/>
                </a:cubicBezTo>
                <a:cubicBezTo>
                  <a:pt x="3068390" y="1242648"/>
                  <a:pt x="3159574" y="1264513"/>
                  <a:pt x="3193774" y="1298713"/>
                </a:cubicBezTo>
                <a:cubicBezTo>
                  <a:pt x="3229914" y="1334853"/>
                  <a:pt x="3241205" y="1349892"/>
                  <a:pt x="3286539" y="1378226"/>
                </a:cubicBezTo>
                <a:cubicBezTo>
                  <a:pt x="3303291" y="1388696"/>
                  <a:pt x="3323472" y="1393248"/>
                  <a:pt x="3339547" y="1404730"/>
                </a:cubicBezTo>
                <a:cubicBezTo>
                  <a:pt x="3354798" y="1415623"/>
                  <a:pt x="3364906" y="1432488"/>
                  <a:pt x="3379304" y="1444486"/>
                </a:cubicBezTo>
                <a:cubicBezTo>
                  <a:pt x="3391540" y="1454682"/>
                  <a:pt x="3407157" y="1460409"/>
                  <a:pt x="3419061" y="1470991"/>
                </a:cubicBezTo>
                <a:cubicBezTo>
                  <a:pt x="3447076" y="1495893"/>
                  <a:pt x="3467386" y="1529712"/>
                  <a:pt x="3498574" y="1550504"/>
                </a:cubicBezTo>
                <a:cubicBezTo>
                  <a:pt x="3511826" y="1559339"/>
                  <a:pt x="3525893" y="1567058"/>
                  <a:pt x="3538330" y="1577008"/>
                </a:cubicBezTo>
                <a:cubicBezTo>
                  <a:pt x="3548086" y="1584813"/>
                  <a:pt x="3554438" y="1596582"/>
                  <a:pt x="3564834" y="1603513"/>
                </a:cubicBezTo>
                <a:cubicBezTo>
                  <a:pt x="3606987" y="1631615"/>
                  <a:pt x="3638194" y="1633566"/>
                  <a:pt x="3684104" y="1656521"/>
                </a:cubicBezTo>
                <a:cubicBezTo>
                  <a:pt x="3698350" y="1663644"/>
                  <a:pt x="3709615" y="1675903"/>
                  <a:pt x="3723861" y="1683026"/>
                </a:cubicBezTo>
                <a:cubicBezTo>
                  <a:pt x="3760868" y="1701530"/>
                  <a:pt x="3822197" y="1704647"/>
                  <a:pt x="3856382" y="1709530"/>
                </a:cubicBezTo>
                <a:cubicBezTo>
                  <a:pt x="3940313" y="1705113"/>
                  <a:pt x="4024443" y="1703559"/>
                  <a:pt x="4108174" y="1696278"/>
                </a:cubicBezTo>
                <a:cubicBezTo>
                  <a:pt x="4126319" y="1694700"/>
                  <a:pt x="4142969" y="1683026"/>
                  <a:pt x="4161182" y="1683026"/>
                </a:cubicBezTo>
                <a:cubicBezTo>
                  <a:pt x="4302608" y="1683026"/>
                  <a:pt x="4443895" y="1691861"/>
                  <a:pt x="4585252" y="1696278"/>
                </a:cubicBezTo>
                <a:cubicBezTo>
                  <a:pt x="4683872" y="1729151"/>
                  <a:pt x="4552238" y="1678688"/>
                  <a:pt x="4678017" y="1762539"/>
                </a:cubicBezTo>
                <a:cubicBezTo>
                  <a:pt x="4691269" y="1771374"/>
                  <a:pt x="4705870" y="1778462"/>
                  <a:pt x="4717774" y="1789043"/>
                </a:cubicBezTo>
                <a:cubicBezTo>
                  <a:pt x="4745789" y="1813945"/>
                  <a:pt x="4766099" y="1847764"/>
                  <a:pt x="4797287" y="1868556"/>
                </a:cubicBezTo>
                <a:cubicBezTo>
                  <a:pt x="4850176" y="1903816"/>
                  <a:pt x="4922302" y="1944392"/>
                  <a:pt x="4956313" y="2001078"/>
                </a:cubicBezTo>
                <a:cubicBezTo>
                  <a:pt x="4969565" y="2023165"/>
                  <a:pt x="4983857" y="2044660"/>
                  <a:pt x="4996069" y="2067339"/>
                </a:cubicBezTo>
                <a:cubicBezTo>
                  <a:pt x="5014801" y="2102127"/>
                  <a:pt x="5027162" y="2140482"/>
                  <a:pt x="5049078" y="2173356"/>
                </a:cubicBezTo>
                <a:cubicBezTo>
                  <a:pt x="5066748" y="2199860"/>
                  <a:pt x="5079563" y="2230344"/>
                  <a:pt x="5102087" y="2252869"/>
                </a:cubicBezTo>
                <a:cubicBezTo>
                  <a:pt x="5160250" y="2311033"/>
                  <a:pt x="5181731" y="2326087"/>
                  <a:pt x="5221356" y="2425147"/>
                </a:cubicBezTo>
                <a:cubicBezTo>
                  <a:pt x="5245747" y="2486124"/>
                  <a:pt x="5297326" y="2620385"/>
                  <a:pt x="5327374" y="2650434"/>
                </a:cubicBezTo>
                <a:cubicBezTo>
                  <a:pt x="5358296" y="2681356"/>
                  <a:pt x="5383753" y="2718943"/>
                  <a:pt x="5420139" y="2743200"/>
                </a:cubicBezTo>
                <a:cubicBezTo>
                  <a:pt x="5470138" y="2776532"/>
                  <a:pt x="5471064" y="2775492"/>
                  <a:pt x="5526156" y="2822713"/>
                </a:cubicBezTo>
                <a:cubicBezTo>
                  <a:pt x="5535642" y="2830844"/>
                  <a:pt x="5543063" y="2841218"/>
                  <a:pt x="5552661" y="2849217"/>
                </a:cubicBezTo>
                <a:cubicBezTo>
                  <a:pt x="5583589" y="2874990"/>
                  <a:pt x="5608197" y="2885507"/>
                  <a:pt x="5632174" y="2915478"/>
                </a:cubicBezTo>
                <a:cubicBezTo>
                  <a:pt x="5642123" y="2927915"/>
                  <a:pt x="5645426" y="2946399"/>
                  <a:pt x="5658678" y="2955234"/>
                </a:cubicBezTo>
                <a:cubicBezTo>
                  <a:pt x="5673833" y="2965337"/>
                  <a:pt x="5694017" y="2964069"/>
                  <a:pt x="5711687" y="2968486"/>
                </a:cubicBezTo>
                <a:cubicBezTo>
                  <a:pt x="5747026" y="2990573"/>
                  <a:pt x="5781119" y="3014791"/>
                  <a:pt x="5817704" y="3034747"/>
                </a:cubicBezTo>
                <a:cubicBezTo>
                  <a:pt x="5829968" y="3041436"/>
                  <a:pt x="5845197" y="3041311"/>
                  <a:pt x="5857461" y="3048000"/>
                </a:cubicBezTo>
                <a:cubicBezTo>
                  <a:pt x="5894046" y="3067955"/>
                  <a:pt x="5926204" y="3095623"/>
                  <a:pt x="5963478" y="3114260"/>
                </a:cubicBezTo>
                <a:cubicBezTo>
                  <a:pt x="6055877" y="3160459"/>
                  <a:pt x="6112986" y="3177349"/>
                  <a:pt x="6202017" y="3207026"/>
                </a:cubicBezTo>
                <a:cubicBezTo>
                  <a:pt x="6215269" y="3211443"/>
                  <a:pt x="6227995" y="3217982"/>
                  <a:pt x="6241774" y="3220278"/>
                </a:cubicBezTo>
                <a:lnTo>
                  <a:pt x="6321287" y="3233530"/>
                </a:lnTo>
                <a:cubicBezTo>
                  <a:pt x="6334539" y="3237947"/>
                  <a:pt x="6347299" y="3244283"/>
                  <a:pt x="6361043" y="3246782"/>
                </a:cubicBezTo>
                <a:cubicBezTo>
                  <a:pt x="6532991" y="3278045"/>
                  <a:pt x="6651951" y="3253659"/>
                  <a:pt x="6851374" y="3246782"/>
                </a:cubicBezTo>
                <a:lnTo>
                  <a:pt x="7129669" y="3220278"/>
                </a:lnTo>
                <a:cubicBezTo>
                  <a:pt x="7400761" y="3198876"/>
                  <a:pt x="7277068" y="3218418"/>
                  <a:pt x="7474226" y="3193773"/>
                </a:cubicBezTo>
                <a:cubicBezTo>
                  <a:pt x="7508173" y="3189529"/>
                  <a:pt x="7609659" y="3174638"/>
                  <a:pt x="7646504" y="3167269"/>
                </a:cubicBezTo>
                <a:cubicBezTo>
                  <a:pt x="7664364" y="3163697"/>
                  <a:pt x="7681733" y="3157968"/>
                  <a:pt x="7699513" y="3154017"/>
                </a:cubicBezTo>
                <a:cubicBezTo>
                  <a:pt x="7755079" y="3141669"/>
                  <a:pt x="7787746" y="3137103"/>
                  <a:pt x="7845287" y="3127513"/>
                </a:cubicBezTo>
                <a:cubicBezTo>
                  <a:pt x="7867374" y="3118678"/>
                  <a:pt x="7889891" y="3110852"/>
                  <a:pt x="7911547" y="3101008"/>
                </a:cubicBezTo>
                <a:cubicBezTo>
                  <a:pt x="7938524" y="3088746"/>
                  <a:pt x="7961688" y="3065168"/>
                  <a:pt x="7991061" y="3061252"/>
                </a:cubicBezTo>
                <a:cubicBezTo>
                  <a:pt x="8030711" y="3055965"/>
                  <a:pt x="8070574" y="3070087"/>
                  <a:pt x="8110330" y="3074504"/>
                </a:cubicBezTo>
                <a:cubicBezTo>
                  <a:pt x="8137879" y="3091722"/>
                  <a:pt x="8224212" y="3150340"/>
                  <a:pt x="8269356" y="3167269"/>
                </a:cubicBezTo>
                <a:cubicBezTo>
                  <a:pt x="8286410" y="3173664"/>
                  <a:pt x="8304852" y="3175517"/>
                  <a:pt x="8322365" y="3180521"/>
                </a:cubicBezTo>
                <a:cubicBezTo>
                  <a:pt x="8335796" y="3184358"/>
                  <a:pt x="8348569" y="3190385"/>
                  <a:pt x="8362121" y="3193773"/>
                </a:cubicBezTo>
                <a:lnTo>
                  <a:pt x="8468139" y="3220278"/>
                </a:lnTo>
                <a:cubicBezTo>
                  <a:pt x="8538817" y="3211443"/>
                  <a:pt x="8610329" y="3207742"/>
                  <a:pt x="8680174" y="3193773"/>
                </a:cubicBezTo>
                <a:cubicBezTo>
                  <a:pt x="8699545" y="3189899"/>
                  <a:pt x="8714685" y="3174205"/>
                  <a:pt x="8733182" y="3167269"/>
                </a:cubicBezTo>
                <a:cubicBezTo>
                  <a:pt x="8771633" y="3152850"/>
                  <a:pt x="8845096" y="3145602"/>
                  <a:pt x="8878956" y="3140765"/>
                </a:cubicBezTo>
                <a:cubicBezTo>
                  <a:pt x="8910326" y="3130309"/>
                  <a:pt x="8952995" y="3114260"/>
                  <a:pt x="8984974" y="3114260"/>
                </a:cubicBezTo>
                <a:cubicBezTo>
                  <a:pt x="9007498" y="3114260"/>
                  <a:pt x="9029147" y="3123095"/>
                  <a:pt x="9051234" y="3127513"/>
                </a:cubicBezTo>
                <a:cubicBezTo>
                  <a:pt x="9086573" y="3145182"/>
                  <a:pt x="9124378" y="3158604"/>
                  <a:pt x="9157252" y="3180521"/>
                </a:cubicBezTo>
                <a:cubicBezTo>
                  <a:pt x="9170504" y="3189356"/>
                  <a:pt x="9181898" y="3201989"/>
                  <a:pt x="9197008" y="3207026"/>
                </a:cubicBezTo>
                <a:cubicBezTo>
                  <a:pt x="9209580" y="3211217"/>
                  <a:pt x="9223513" y="3207026"/>
                  <a:pt x="9236765" y="3207026"/>
                </a:cubicBezTo>
              </a:path>
            </a:pathLst>
          </a:custGeom>
          <a:ln w="539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A979DF-A6B2-C14A-9183-A1DD0D2EA0B6}"/>
              </a:ext>
            </a:extLst>
          </p:cNvPr>
          <p:cNvSpPr txBox="1"/>
          <p:nvPr/>
        </p:nvSpPr>
        <p:spPr>
          <a:xfrm>
            <a:off x="284657" y="463383"/>
            <a:ext cx="8498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 height and ellipsoidal height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D5297C-2B74-6347-8EBA-823E1F1A9DE9}"/>
              </a:ext>
            </a:extLst>
          </p:cNvPr>
          <p:cNvSpPr txBox="1"/>
          <p:nvPr/>
        </p:nvSpPr>
        <p:spPr>
          <a:xfrm rot="20544133">
            <a:off x="369591" y="4135114"/>
            <a:ext cx="1708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quasi-geoid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A49544-0F82-FD48-85AE-14121FD58832}"/>
              </a:ext>
            </a:extLst>
          </p:cNvPr>
          <p:cNvSpPr txBox="1"/>
          <p:nvPr/>
        </p:nvSpPr>
        <p:spPr>
          <a:xfrm>
            <a:off x="1573091" y="1494594"/>
            <a:ext cx="48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8D7ECDC-C9C3-F94F-9EC9-289E1E9821D8}"/>
              </a:ext>
            </a:extLst>
          </p:cNvPr>
          <p:cNvSpPr/>
          <p:nvPr/>
        </p:nvSpPr>
        <p:spPr>
          <a:xfrm>
            <a:off x="1602901" y="1945716"/>
            <a:ext cx="180000" cy="18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A721EA05-6621-5C43-96F4-0845162FE0C1}"/>
              </a:ext>
            </a:extLst>
          </p:cNvPr>
          <p:cNvSpPr/>
          <p:nvPr/>
        </p:nvSpPr>
        <p:spPr>
          <a:xfrm rot="21276572">
            <a:off x="207735" y="4040791"/>
            <a:ext cx="9172722" cy="1469551"/>
          </a:xfrm>
          <a:prstGeom prst="arc">
            <a:avLst>
              <a:gd name="adj1" fmla="val 11062862"/>
              <a:gd name="adj2" fmla="val 21197290"/>
            </a:avLst>
          </a:prstGeom>
          <a:ln w="3810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9FB74B58-B50F-0044-B45C-A43E9AF796B5}"/>
              </a:ext>
            </a:extLst>
          </p:cNvPr>
          <p:cNvSpPr/>
          <p:nvPr/>
        </p:nvSpPr>
        <p:spPr>
          <a:xfrm rot="166851">
            <a:off x="452158" y="4946768"/>
            <a:ext cx="9629389" cy="1894542"/>
          </a:xfrm>
          <a:prstGeom prst="arc">
            <a:avLst>
              <a:gd name="adj1" fmla="val 11051438"/>
              <a:gd name="adj2" fmla="val 20897293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0904718-3200-2D49-96E7-D53C3E18D014}"/>
              </a:ext>
            </a:extLst>
          </p:cNvPr>
          <p:cNvCxnSpPr>
            <a:cxnSpLocks/>
          </p:cNvCxnSpPr>
          <p:nvPr/>
        </p:nvCxnSpPr>
        <p:spPr>
          <a:xfrm>
            <a:off x="1711562" y="2148939"/>
            <a:ext cx="435282" cy="2376000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6DE5B34-A74A-A04C-85C5-8F30FCAC4AB9}"/>
              </a:ext>
            </a:extLst>
          </p:cNvPr>
          <p:cNvCxnSpPr>
            <a:cxnSpLocks/>
          </p:cNvCxnSpPr>
          <p:nvPr/>
        </p:nvCxnSpPr>
        <p:spPr>
          <a:xfrm>
            <a:off x="1711562" y="2125716"/>
            <a:ext cx="445918" cy="2881361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FE71DF0-3BFB-C343-A110-A59856CE444A}"/>
              </a:ext>
            </a:extLst>
          </p:cNvPr>
          <p:cNvGrpSpPr/>
          <p:nvPr/>
        </p:nvGrpSpPr>
        <p:grpSpPr>
          <a:xfrm>
            <a:off x="2157480" y="4361752"/>
            <a:ext cx="2621919" cy="645325"/>
            <a:chOff x="1890363" y="4784222"/>
            <a:chExt cx="2621919" cy="645325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8586B96-CDF5-FD4C-A749-C556D2FBC223}"/>
                </a:ext>
              </a:extLst>
            </p:cNvPr>
            <p:cNvCxnSpPr>
              <a:cxnSpLocks/>
            </p:cNvCxnSpPr>
            <p:nvPr/>
          </p:nvCxnSpPr>
          <p:spPr>
            <a:xfrm>
              <a:off x="1890363" y="4828403"/>
              <a:ext cx="76270" cy="601144"/>
            </a:xfrm>
            <a:prstGeom prst="line">
              <a:avLst/>
            </a:prstGeom>
            <a:ln w="2857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231F0BD-5DCE-E748-9707-5D72B7BD492E}"/>
                </a:ext>
              </a:extLst>
            </p:cNvPr>
            <p:cNvSpPr txBox="1"/>
            <p:nvPr/>
          </p:nvSpPr>
          <p:spPr>
            <a:xfrm rot="21396274">
              <a:off x="1935118" y="4784222"/>
              <a:ext cx="25771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quasi-geoid </a:t>
              </a:r>
              <a:r>
                <a:rPr lang="de-DE" sz="2400" dirty="0" err="1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height</a:t>
              </a:r>
              <a:endParaRPr lang="de-DE" sz="2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DDA90B8-4A67-2D49-A916-ACAEF36CC848}"/>
              </a:ext>
            </a:extLst>
          </p:cNvPr>
          <p:cNvSpPr txBox="1"/>
          <p:nvPr/>
        </p:nvSpPr>
        <p:spPr>
          <a:xfrm rot="20968094">
            <a:off x="366698" y="3110969"/>
            <a:ext cx="2004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ellipsoidal</a:t>
            </a:r>
            <a:r>
              <a:rPr lang="de-DE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endParaRPr lang="de-DE" sz="2400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6CCBB7-CF7D-F042-BBED-D4D4A61748EA}"/>
              </a:ext>
            </a:extLst>
          </p:cNvPr>
          <p:cNvSpPr txBox="1"/>
          <p:nvPr/>
        </p:nvSpPr>
        <p:spPr>
          <a:xfrm rot="21025246">
            <a:off x="1959426" y="3246711"/>
            <a:ext cx="1748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 </a:t>
            </a:r>
            <a:r>
              <a:rPr lang="de-DE" sz="24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endParaRPr lang="de-DE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A2FB888-1BD7-C140-A086-8CE7B7C7EDEC}"/>
              </a:ext>
            </a:extLst>
          </p:cNvPr>
          <p:cNvSpPr txBox="1"/>
          <p:nvPr/>
        </p:nvSpPr>
        <p:spPr>
          <a:xfrm rot="21327600">
            <a:off x="837125" y="4846686"/>
            <a:ext cx="3082324" cy="46166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ellipsoid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E8F31E-F12B-3C49-9054-A0E1A4722A51}"/>
              </a:ext>
            </a:extLst>
          </p:cNvPr>
          <p:cNvSpPr txBox="1"/>
          <p:nvPr/>
        </p:nvSpPr>
        <p:spPr>
          <a:xfrm>
            <a:off x="415066" y="1822945"/>
            <a:ext cx="1313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crust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4D66A5-C8B1-4648-A6BA-C4EE849740DF}"/>
              </a:ext>
            </a:extLst>
          </p:cNvPr>
          <p:cNvSpPr txBox="1"/>
          <p:nvPr/>
        </p:nvSpPr>
        <p:spPr>
          <a:xfrm>
            <a:off x="3155400" y="1227551"/>
            <a:ext cx="53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941688-4739-3441-B3F2-1FEE5F7A0E6A}"/>
              </a:ext>
            </a:extLst>
          </p:cNvPr>
          <p:cNvSpPr txBox="1"/>
          <p:nvPr/>
        </p:nvSpPr>
        <p:spPr>
          <a:xfrm>
            <a:off x="1181872" y="5421095"/>
            <a:ext cx="6704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 </a:t>
            </a:r>
            <a:r>
              <a:rPr lang="de-DE" sz="24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r>
              <a:rPr lang="de-DE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</a:t>
            </a:r>
            <a:r>
              <a:rPr lang="de-DE" sz="24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ellipsoidal</a:t>
            </a:r>
            <a:r>
              <a:rPr lang="de-DE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r>
              <a:rPr lang="de-DE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quasi-geoid </a:t>
            </a:r>
            <a:r>
              <a:rPr lang="de-DE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endParaRPr lang="de-DE" sz="2400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BDEFCE4A-6F66-6942-B73E-A9A03123B416}"/>
              </a:ext>
            </a:extLst>
          </p:cNvPr>
          <p:cNvSpPr/>
          <p:nvPr/>
        </p:nvSpPr>
        <p:spPr>
          <a:xfrm>
            <a:off x="5400699" y="3833643"/>
            <a:ext cx="3160625" cy="262737"/>
          </a:xfrm>
          <a:custGeom>
            <a:avLst/>
            <a:gdLst>
              <a:gd name="connsiteX0" fmla="*/ 0 w 3060700"/>
              <a:gd name="connsiteY0" fmla="*/ 145966 h 269642"/>
              <a:gd name="connsiteX1" fmla="*/ 755650 w 3060700"/>
              <a:gd name="connsiteY1" fmla="*/ 3091 h 269642"/>
              <a:gd name="connsiteX2" fmla="*/ 1593850 w 3060700"/>
              <a:gd name="connsiteY2" fmla="*/ 266616 h 269642"/>
              <a:gd name="connsiteX3" fmla="*/ 2308225 w 3060700"/>
              <a:gd name="connsiteY3" fmla="*/ 152316 h 269642"/>
              <a:gd name="connsiteX4" fmla="*/ 3060700 w 3060700"/>
              <a:gd name="connsiteY4" fmla="*/ 250741 h 269642"/>
              <a:gd name="connsiteX0" fmla="*/ 0 w 3060700"/>
              <a:gd name="connsiteY0" fmla="*/ 76545 h 198036"/>
              <a:gd name="connsiteX1" fmla="*/ 767948 w 3060700"/>
              <a:gd name="connsiteY1" fmla="*/ 9870 h 198036"/>
              <a:gd name="connsiteX2" fmla="*/ 1593850 w 3060700"/>
              <a:gd name="connsiteY2" fmla="*/ 197195 h 198036"/>
              <a:gd name="connsiteX3" fmla="*/ 2308225 w 3060700"/>
              <a:gd name="connsiteY3" fmla="*/ 82895 h 198036"/>
              <a:gd name="connsiteX4" fmla="*/ 3060700 w 3060700"/>
              <a:gd name="connsiteY4" fmla="*/ 181320 h 198036"/>
              <a:gd name="connsiteX0" fmla="*/ 0 w 3060700"/>
              <a:gd name="connsiteY0" fmla="*/ 71649 h 176424"/>
              <a:gd name="connsiteX1" fmla="*/ 767948 w 3060700"/>
              <a:gd name="connsiteY1" fmla="*/ 4974 h 176424"/>
              <a:gd name="connsiteX2" fmla="*/ 1600000 w 3060700"/>
              <a:gd name="connsiteY2" fmla="*/ 125624 h 176424"/>
              <a:gd name="connsiteX3" fmla="*/ 2308225 w 3060700"/>
              <a:gd name="connsiteY3" fmla="*/ 77999 h 176424"/>
              <a:gd name="connsiteX4" fmla="*/ 3060700 w 3060700"/>
              <a:gd name="connsiteY4" fmla="*/ 176424 h 176424"/>
              <a:gd name="connsiteX0" fmla="*/ 0 w 3060700"/>
              <a:gd name="connsiteY0" fmla="*/ 82913 h 187688"/>
              <a:gd name="connsiteX1" fmla="*/ 767948 w 3060700"/>
              <a:gd name="connsiteY1" fmla="*/ 16238 h 187688"/>
              <a:gd name="connsiteX2" fmla="*/ 1600000 w 3060700"/>
              <a:gd name="connsiteY2" fmla="*/ 136888 h 187688"/>
              <a:gd name="connsiteX3" fmla="*/ 2308226 w 3060700"/>
              <a:gd name="connsiteY3" fmla="*/ 363 h 187688"/>
              <a:gd name="connsiteX4" fmla="*/ 3060700 w 3060700"/>
              <a:gd name="connsiteY4" fmla="*/ 187688 h 187688"/>
              <a:gd name="connsiteX0" fmla="*/ 0 w 3060700"/>
              <a:gd name="connsiteY0" fmla="*/ 157962 h 262737"/>
              <a:gd name="connsiteX1" fmla="*/ 767948 w 3060700"/>
              <a:gd name="connsiteY1" fmla="*/ 91287 h 262737"/>
              <a:gd name="connsiteX2" fmla="*/ 1600000 w 3060700"/>
              <a:gd name="connsiteY2" fmla="*/ 211937 h 262737"/>
              <a:gd name="connsiteX3" fmla="*/ 2302162 w 3060700"/>
              <a:gd name="connsiteY3" fmla="*/ 255 h 262737"/>
              <a:gd name="connsiteX4" fmla="*/ 3060700 w 3060700"/>
              <a:gd name="connsiteY4" fmla="*/ 262737 h 26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700" h="262737">
                <a:moveTo>
                  <a:pt x="0" y="157962"/>
                </a:moveTo>
                <a:cubicBezTo>
                  <a:pt x="245004" y="76470"/>
                  <a:pt x="501281" y="82291"/>
                  <a:pt x="767948" y="91287"/>
                </a:cubicBezTo>
                <a:cubicBezTo>
                  <a:pt x="1034615" y="100283"/>
                  <a:pt x="1344298" y="227109"/>
                  <a:pt x="1600000" y="211937"/>
                </a:cubicBezTo>
                <a:cubicBezTo>
                  <a:pt x="1855702" y="196765"/>
                  <a:pt x="2058712" y="-8212"/>
                  <a:pt x="2302162" y="255"/>
                </a:cubicBezTo>
                <a:cubicBezTo>
                  <a:pt x="2545612" y="8722"/>
                  <a:pt x="2806700" y="212201"/>
                  <a:pt x="3060700" y="262737"/>
                </a:cubicBez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DFEAB2-CC29-4F4B-9EDB-A9F8920C745E}"/>
              </a:ext>
            </a:extLst>
          </p:cNvPr>
          <p:cNvSpPr txBox="1"/>
          <p:nvPr/>
        </p:nvSpPr>
        <p:spPr>
          <a:xfrm>
            <a:off x="6105189" y="3446084"/>
            <a:ext cx="257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95B7E23B-DA2D-E64C-BACF-498AB3843C49}"/>
              </a:ext>
            </a:extLst>
          </p:cNvPr>
          <p:cNvSpPr/>
          <p:nvPr/>
        </p:nvSpPr>
        <p:spPr>
          <a:xfrm rot="20890505">
            <a:off x="494981" y="4274135"/>
            <a:ext cx="4912984" cy="213106"/>
          </a:xfrm>
          <a:custGeom>
            <a:avLst/>
            <a:gdLst>
              <a:gd name="connsiteX0" fmla="*/ 0 w 3060700"/>
              <a:gd name="connsiteY0" fmla="*/ 145966 h 269642"/>
              <a:gd name="connsiteX1" fmla="*/ 755650 w 3060700"/>
              <a:gd name="connsiteY1" fmla="*/ 3091 h 269642"/>
              <a:gd name="connsiteX2" fmla="*/ 1593850 w 3060700"/>
              <a:gd name="connsiteY2" fmla="*/ 266616 h 269642"/>
              <a:gd name="connsiteX3" fmla="*/ 2308225 w 3060700"/>
              <a:gd name="connsiteY3" fmla="*/ 152316 h 269642"/>
              <a:gd name="connsiteX4" fmla="*/ 3060700 w 3060700"/>
              <a:gd name="connsiteY4" fmla="*/ 250741 h 269642"/>
              <a:gd name="connsiteX0" fmla="*/ 0 w 3060700"/>
              <a:gd name="connsiteY0" fmla="*/ 76545 h 198036"/>
              <a:gd name="connsiteX1" fmla="*/ 767948 w 3060700"/>
              <a:gd name="connsiteY1" fmla="*/ 9870 h 198036"/>
              <a:gd name="connsiteX2" fmla="*/ 1593850 w 3060700"/>
              <a:gd name="connsiteY2" fmla="*/ 197195 h 198036"/>
              <a:gd name="connsiteX3" fmla="*/ 2308225 w 3060700"/>
              <a:gd name="connsiteY3" fmla="*/ 82895 h 198036"/>
              <a:gd name="connsiteX4" fmla="*/ 3060700 w 3060700"/>
              <a:gd name="connsiteY4" fmla="*/ 181320 h 198036"/>
              <a:gd name="connsiteX0" fmla="*/ 0 w 3060700"/>
              <a:gd name="connsiteY0" fmla="*/ 71649 h 176424"/>
              <a:gd name="connsiteX1" fmla="*/ 767948 w 3060700"/>
              <a:gd name="connsiteY1" fmla="*/ 4974 h 176424"/>
              <a:gd name="connsiteX2" fmla="*/ 1600000 w 3060700"/>
              <a:gd name="connsiteY2" fmla="*/ 125624 h 176424"/>
              <a:gd name="connsiteX3" fmla="*/ 2308225 w 3060700"/>
              <a:gd name="connsiteY3" fmla="*/ 77999 h 176424"/>
              <a:gd name="connsiteX4" fmla="*/ 3060700 w 3060700"/>
              <a:gd name="connsiteY4" fmla="*/ 176424 h 176424"/>
              <a:gd name="connsiteX0" fmla="*/ 0 w 3060700"/>
              <a:gd name="connsiteY0" fmla="*/ 82913 h 187688"/>
              <a:gd name="connsiteX1" fmla="*/ 767948 w 3060700"/>
              <a:gd name="connsiteY1" fmla="*/ 16238 h 187688"/>
              <a:gd name="connsiteX2" fmla="*/ 1600000 w 3060700"/>
              <a:gd name="connsiteY2" fmla="*/ 136888 h 187688"/>
              <a:gd name="connsiteX3" fmla="*/ 2308226 w 3060700"/>
              <a:gd name="connsiteY3" fmla="*/ 363 h 187688"/>
              <a:gd name="connsiteX4" fmla="*/ 3060700 w 3060700"/>
              <a:gd name="connsiteY4" fmla="*/ 187688 h 187688"/>
              <a:gd name="connsiteX0" fmla="*/ 0 w 3060700"/>
              <a:gd name="connsiteY0" fmla="*/ 157962 h 262737"/>
              <a:gd name="connsiteX1" fmla="*/ 767948 w 3060700"/>
              <a:gd name="connsiteY1" fmla="*/ 91287 h 262737"/>
              <a:gd name="connsiteX2" fmla="*/ 1600000 w 3060700"/>
              <a:gd name="connsiteY2" fmla="*/ 211937 h 262737"/>
              <a:gd name="connsiteX3" fmla="*/ 2302162 w 3060700"/>
              <a:gd name="connsiteY3" fmla="*/ 255 h 262737"/>
              <a:gd name="connsiteX4" fmla="*/ 3060700 w 3060700"/>
              <a:gd name="connsiteY4" fmla="*/ 262737 h 26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700" h="262737">
                <a:moveTo>
                  <a:pt x="0" y="157962"/>
                </a:moveTo>
                <a:cubicBezTo>
                  <a:pt x="245004" y="76470"/>
                  <a:pt x="501281" y="82291"/>
                  <a:pt x="767948" y="91287"/>
                </a:cubicBezTo>
                <a:cubicBezTo>
                  <a:pt x="1034615" y="100283"/>
                  <a:pt x="1344298" y="227109"/>
                  <a:pt x="1600000" y="211937"/>
                </a:cubicBezTo>
                <a:cubicBezTo>
                  <a:pt x="1855702" y="196765"/>
                  <a:pt x="2058712" y="-8212"/>
                  <a:pt x="2302162" y="255"/>
                </a:cubicBezTo>
                <a:cubicBezTo>
                  <a:pt x="2545612" y="8722"/>
                  <a:pt x="2806700" y="212201"/>
                  <a:pt x="3060700" y="262737"/>
                </a:cubicBezTo>
              </a:path>
            </a:pathLst>
          </a:cu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744E39-F9B2-884A-B92E-79CAE1126828}"/>
              </a:ext>
            </a:extLst>
          </p:cNvPr>
          <p:cNvSpPr txBox="1"/>
          <p:nvPr/>
        </p:nvSpPr>
        <p:spPr>
          <a:xfrm rot="20877347">
            <a:off x="3088869" y="3800010"/>
            <a:ext cx="2178527" cy="72675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NAP height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D028D27-AF01-BF46-B463-6A94E34D7FCA}"/>
              </a:ext>
            </a:extLst>
          </p:cNvPr>
          <p:cNvCxnSpPr>
            <a:cxnSpLocks/>
          </p:cNvCxnSpPr>
          <p:nvPr/>
        </p:nvCxnSpPr>
        <p:spPr>
          <a:xfrm rot="-240000">
            <a:off x="2174951" y="4543648"/>
            <a:ext cx="38803" cy="47031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5" grpId="0" animBg="1"/>
      <p:bldP spid="52" grpId="0" animBg="1"/>
      <p:bldP spid="61" grpId="0"/>
      <p:bldP spid="63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457200" y="274680"/>
            <a:ext cx="83581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" name="Picture 8"/>
          <p:cNvPicPr/>
          <p:nvPr/>
        </p:nvPicPr>
        <p:blipFill>
          <a:blip r:embed="rId3"/>
          <a:stretch/>
        </p:blipFill>
        <p:spPr>
          <a:xfrm>
            <a:off x="1534680" y="6215040"/>
            <a:ext cx="1245600" cy="575640"/>
          </a:xfrm>
          <a:prstGeom prst="rect">
            <a:avLst/>
          </a:prstGeom>
          <a:ln>
            <a:noFill/>
          </a:ln>
        </p:spPr>
      </p:pic>
      <p:pic>
        <p:nvPicPr>
          <p:cNvPr id="102" name="Picture 9"/>
          <p:cNvPicPr/>
          <p:nvPr/>
        </p:nvPicPr>
        <p:blipFill>
          <a:blip r:embed="rId4"/>
          <a:stretch/>
        </p:blipFill>
        <p:spPr>
          <a:xfrm>
            <a:off x="4208400" y="6213600"/>
            <a:ext cx="1646640" cy="575640"/>
          </a:xfrm>
          <a:prstGeom prst="rect">
            <a:avLst/>
          </a:prstGeom>
          <a:ln>
            <a:noFill/>
          </a:ln>
        </p:spPr>
      </p:pic>
      <p:pic>
        <p:nvPicPr>
          <p:cNvPr id="103" name="Picture 5"/>
          <p:cNvPicPr/>
          <p:nvPr/>
        </p:nvPicPr>
        <p:blipFill>
          <a:blip r:embed="rId5"/>
          <a:stretch/>
        </p:blipFill>
        <p:spPr>
          <a:xfrm>
            <a:off x="6230520" y="6213600"/>
            <a:ext cx="1184040" cy="575640"/>
          </a:xfrm>
          <a:prstGeom prst="rect">
            <a:avLst/>
          </a:prstGeom>
          <a:ln>
            <a:noFill/>
          </a:ln>
        </p:spPr>
      </p:pic>
      <p:pic>
        <p:nvPicPr>
          <p:cNvPr id="104" name="Picture 6"/>
          <p:cNvPicPr/>
          <p:nvPr/>
        </p:nvPicPr>
        <p:blipFill>
          <a:blip r:embed="rId6"/>
          <a:stretch/>
        </p:blipFill>
        <p:spPr>
          <a:xfrm>
            <a:off x="3155400" y="6213600"/>
            <a:ext cx="677520" cy="575640"/>
          </a:xfrm>
          <a:prstGeom prst="rect">
            <a:avLst/>
          </a:prstGeom>
          <a:ln>
            <a:noFill/>
          </a:ln>
        </p:spPr>
      </p:pic>
      <p:pic>
        <p:nvPicPr>
          <p:cNvPr id="105" name="Picture 2"/>
          <p:cNvPicPr/>
          <p:nvPr/>
        </p:nvPicPr>
        <p:blipFill>
          <a:blip r:embed="rId7"/>
          <a:stretch/>
        </p:blipFill>
        <p:spPr>
          <a:xfrm>
            <a:off x="7790040" y="6213600"/>
            <a:ext cx="781920" cy="575640"/>
          </a:xfrm>
          <a:prstGeom prst="rect">
            <a:avLst/>
          </a:prstGeom>
          <a:ln>
            <a:noFill/>
          </a:ln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CEDE0AA-94D8-5849-B19E-A4356A7595BD}"/>
              </a:ext>
            </a:extLst>
          </p:cNvPr>
          <p:cNvSpPr/>
          <p:nvPr/>
        </p:nvSpPr>
        <p:spPr>
          <a:xfrm>
            <a:off x="1236402" y="2020613"/>
            <a:ext cx="7634134" cy="2581861"/>
          </a:xfrm>
          <a:custGeom>
            <a:avLst/>
            <a:gdLst>
              <a:gd name="connsiteX0" fmla="*/ 0 w 9236765"/>
              <a:gd name="connsiteY0" fmla="*/ 39756 h 3262334"/>
              <a:gd name="connsiteX1" fmla="*/ 92765 w 9236765"/>
              <a:gd name="connsiteY1" fmla="*/ 26504 h 3262334"/>
              <a:gd name="connsiteX2" fmla="*/ 132521 w 9236765"/>
              <a:gd name="connsiteY2" fmla="*/ 13252 h 3262334"/>
              <a:gd name="connsiteX3" fmla="*/ 238539 w 9236765"/>
              <a:gd name="connsiteY3" fmla="*/ 0 h 3262334"/>
              <a:gd name="connsiteX4" fmla="*/ 583095 w 9236765"/>
              <a:gd name="connsiteY4" fmla="*/ 13252 h 3262334"/>
              <a:gd name="connsiteX5" fmla="*/ 689113 w 9236765"/>
              <a:gd name="connsiteY5" fmla="*/ 26504 h 3262334"/>
              <a:gd name="connsiteX6" fmla="*/ 808382 w 9236765"/>
              <a:gd name="connsiteY6" fmla="*/ 39756 h 3262334"/>
              <a:gd name="connsiteX7" fmla="*/ 861391 w 9236765"/>
              <a:gd name="connsiteY7" fmla="*/ 53008 h 3262334"/>
              <a:gd name="connsiteX8" fmla="*/ 927652 w 9236765"/>
              <a:gd name="connsiteY8" fmla="*/ 66260 h 3262334"/>
              <a:gd name="connsiteX9" fmla="*/ 967408 w 9236765"/>
              <a:gd name="connsiteY9" fmla="*/ 79513 h 3262334"/>
              <a:gd name="connsiteX10" fmla="*/ 1020417 w 9236765"/>
              <a:gd name="connsiteY10" fmla="*/ 92765 h 3262334"/>
              <a:gd name="connsiteX11" fmla="*/ 1139687 w 9236765"/>
              <a:gd name="connsiteY11" fmla="*/ 159026 h 3262334"/>
              <a:gd name="connsiteX12" fmla="*/ 1179443 w 9236765"/>
              <a:gd name="connsiteY12" fmla="*/ 198782 h 3262334"/>
              <a:gd name="connsiteX13" fmla="*/ 1272208 w 9236765"/>
              <a:gd name="connsiteY13" fmla="*/ 238539 h 3262334"/>
              <a:gd name="connsiteX14" fmla="*/ 1311965 w 9236765"/>
              <a:gd name="connsiteY14" fmla="*/ 265043 h 3262334"/>
              <a:gd name="connsiteX15" fmla="*/ 1391478 w 9236765"/>
              <a:gd name="connsiteY15" fmla="*/ 278295 h 3262334"/>
              <a:gd name="connsiteX16" fmla="*/ 1444487 w 9236765"/>
              <a:gd name="connsiteY16" fmla="*/ 291547 h 3262334"/>
              <a:gd name="connsiteX17" fmla="*/ 1484243 w 9236765"/>
              <a:gd name="connsiteY17" fmla="*/ 304800 h 3262334"/>
              <a:gd name="connsiteX18" fmla="*/ 1722782 w 9236765"/>
              <a:gd name="connsiteY18" fmla="*/ 318052 h 3262334"/>
              <a:gd name="connsiteX19" fmla="*/ 1802295 w 9236765"/>
              <a:gd name="connsiteY19" fmla="*/ 331304 h 3262334"/>
              <a:gd name="connsiteX20" fmla="*/ 1921565 w 9236765"/>
              <a:gd name="connsiteY20" fmla="*/ 397565 h 3262334"/>
              <a:gd name="connsiteX21" fmla="*/ 1961321 w 9236765"/>
              <a:gd name="connsiteY21" fmla="*/ 437321 h 3262334"/>
              <a:gd name="connsiteX22" fmla="*/ 1987826 w 9236765"/>
              <a:gd name="connsiteY22" fmla="*/ 490330 h 3262334"/>
              <a:gd name="connsiteX23" fmla="*/ 2040834 w 9236765"/>
              <a:gd name="connsiteY23" fmla="*/ 569843 h 3262334"/>
              <a:gd name="connsiteX24" fmla="*/ 2067339 w 9236765"/>
              <a:gd name="connsiteY24" fmla="*/ 609600 h 3262334"/>
              <a:gd name="connsiteX25" fmla="*/ 2107095 w 9236765"/>
              <a:gd name="connsiteY25" fmla="*/ 702365 h 3262334"/>
              <a:gd name="connsiteX26" fmla="*/ 2120347 w 9236765"/>
              <a:gd name="connsiteY26" fmla="*/ 742121 h 3262334"/>
              <a:gd name="connsiteX27" fmla="*/ 2146852 w 9236765"/>
              <a:gd name="connsiteY27" fmla="*/ 768626 h 3262334"/>
              <a:gd name="connsiteX28" fmla="*/ 2252869 w 9236765"/>
              <a:gd name="connsiteY28" fmla="*/ 821634 h 3262334"/>
              <a:gd name="connsiteX29" fmla="*/ 2372139 w 9236765"/>
              <a:gd name="connsiteY29" fmla="*/ 887895 h 3262334"/>
              <a:gd name="connsiteX30" fmla="*/ 2425147 w 9236765"/>
              <a:gd name="connsiteY30" fmla="*/ 901147 h 3262334"/>
              <a:gd name="connsiteX31" fmla="*/ 2584174 w 9236765"/>
              <a:gd name="connsiteY31" fmla="*/ 967408 h 3262334"/>
              <a:gd name="connsiteX32" fmla="*/ 2663687 w 9236765"/>
              <a:gd name="connsiteY32" fmla="*/ 1007165 h 3262334"/>
              <a:gd name="connsiteX33" fmla="*/ 2743200 w 9236765"/>
              <a:gd name="connsiteY33" fmla="*/ 1046921 h 3262334"/>
              <a:gd name="connsiteX34" fmla="*/ 2809461 w 9236765"/>
              <a:gd name="connsiteY34" fmla="*/ 1099930 h 3262334"/>
              <a:gd name="connsiteX35" fmla="*/ 2849217 w 9236765"/>
              <a:gd name="connsiteY35" fmla="*/ 1113182 h 3262334"/>
              <a:gd name="connsiteX36" fmla="*/ 2928730 w 9236765"/>
              <a:gd name="connsiteY36" fmla="*/ 1166191 h 3262334"/>
              <a:gd name="connsiteX37" fmla="*/ 2981739 w 9236765"/>
              <a:gd name="connsiteY37" fmla="*/ 1192695 h 3262334"/>
              <a:gd name="connsiteX38" fmla="*/ 3021495 w 9236765"/>
              <a:gd name="connsiteY38" fmla="*/ 1219200 h 3262334"/>
              <a:gd name="connsiteX39" fmla="*/ 3193774 w 9236765"/>
              <a:gd name="connsiteY39" fmla="*/ 1298713 h 3262334"/>
              <a:gd name="connsiteX40" fmla="*/ 3286539 w 9236765"/>
              <a:gd name="connsiteY40" fmla="*/ 1378226 h 3262334"/>
              <a:gd name="connsiteX41" fmla="*/ 3339547 w 9236765"/>
              <a:gd name="connsiteY41" fmla="*/ 1404730 h 3262334"/>
              <a:gd name="connsiteX42" fmla="*/ 3379304 w 9236765"/>
              <a:gd name="connsiteY42" fmla="*/ 1444486 h 3262334"/>
              <a:gd name="connsiteX43" fmla="*/ 3419061 w 9236765"/>
              <a:gd name="connsiteY43" fmla="*/ 1470991 h 3262334"/>
              <a:gd name="connsiteX44" fmla="*/ 3498574 w 9236765"/>
              <a:gd name="connsiteY44" fmla="*/ 1550504 h 3262334"/>
              <a:gd name="connsiteX45" fmla="*/ 3538330 w 9236765"/>
              <a:gd name="connsiteY45" fmla="*/ 1577008 h 3262334"/>
              <a:gd name="connsiteX46" fmla="*/ 3564834 w 9236765"/>
              <a:gd name="connsiteY46" fmla="*/ 1603513 h 3262334"/>
              <a:gd name="connsiteX47" fmla="*/ 3684104 w 9236765"/>
              <a:gd name="connsiteY47" fmla="*/ 1656521 h 3262334"/>
              <a:gd name="connsiteX48" fmla="*/ 3723861 w 9236765"/>
              <a:gd name="connsiteY48" fmla="*/ 1683026 h 3262334"/>
              <a:gd name="connsiteX49" fmla="*/ 3856382 w 9236765"/>
              <a:gd name="connsiteY49" fmla="*/ 1709530 h 3262334"/>
              <a:gd name="connsiteX50" fmla="*/ 4108174 w 9236765"/>
              <a:gd name="connsiteY50" fmla="*/ 1696278 h 3262334"/>
              <a:gd name="connsiteX51" fmla="*/ 4161182 w 9236765"/>
              <a:gd name="connsiteY51" fmla="*/ 1683026 h 3262334"/>
              <a:gd name="connsiteX52" fmla="*/ 4585252 w 9236765"/>
              <a:gd name="connsiteY52" fmla="*/ 1696278 h 3262334"/>
              <a:gd name="connsiteX53" fmla="*/ 4678017 w 9236765"/>
              <a:gd name="connsiteY53" fmla="*/ 1762539 h 3262334"/>
              <a:gd name="connsiteX54" fmla="*/ 4717774 w 9236765"/>
              <a:gd name="connsiteY54" fmla="*/ 1789043 h 3262334"/>
              <a:gd name="connsiteX55" fmla="*/ 4797287 w 9236765"/>
              <a:gd name="connsiteY55" fmla="*/ 1868556 h 3262334"/>
              <a:gd name="connsiteX56" fmla="*/ 4956313 w 9236765"/>
              <a:gd name="connsiteY56" fmla="*/ 2001078 h 3262334"/>
              <a:gd name="connsiteX57" fmla="*/ 4996069 w 9236765"/>
              <a:gd name="connsiteY57" fmla="*/ 2067339 h 3262334"/>
              <a:gd name="connsiteX58" fmla="*/ 5049078 w 9236765"/>
              <a:gd name="connsiteY58" fmla="*/ 2173356 h 3262334"/>
              <a:gd name="connsiteX59" fmla="*/ 5102087 w 9236765"/>
              <a:gd name="connsiteY59" fmla="*/ 2252869 h 3262334"/>
              <a:gd name="connsiteX60" fmla="*/ 5221356 w 9236765"/>
              <a:gd name="connsiteY60" fmla="*/ 2425147 h 3262334"/>
              <a:gd name="connsiteX61" fmla="*/ 5327374 w 9236765"/>
              <a:gd name="connsiteY61" fmla="*/ 2650434 h 3262334"/>
              <a:gd name="connsiteX62" fmla="*/ 5420139 w 9236765"/>
              <a:gd name="connsiteY62" fmla="*/ 2743200 h 3262334"/>
              <a:gd name="connsiteX63" fmla="*/ 5526156 w 9236765"/>
              <a:gd name="connsiteY63" fmla="*/ 2822713 h 3262334"/>
              <a:gd name="connsiteX64" fmla="*/ 5552661 w 9236765"/>
              <a:gd name="connsiteY64" fmla="*/ 2849217 h 3262334"/>
              <a:gd name="connsiteX65" fmla="*/ 5632174 w 9236765"/>
              <a:gd name="connsiteY65" fmla="*/ 2915478 h 3262334"/>
              <a:gd name="connsiteX66" fmla="*/ 5658678 w 9236765"/>
              <a:gd name="connsiteY66" fmla="*/ 2955234 h 3262334"/>
              <a:gd name="connsiteX67" fmla="*/ 5711687 w 9236765"/>
              <a:gd name="connsiteY67" fmla="*/ 2968486 h 3262334"/>
              <a:gd name="connsiteX68" fmla="*/ 5817704 w 9236765"/>
              <a:gd name="connsiteY68" fmla="*/ 3034747 h 3262334"/>
              <a:gd name="connsiteX69" fmla="*/ 5857461 w 9236765"/>
              <a:gd name="connsiteY69" fmla="*/ 3048000 h 3262334"/>
              <a:gd name="connsiteX70" fmla="*/ 5963478 w 9236765"/>
              <a:gd name="connsiteY70" fmla="*/ 3114260 h 3262334"/>
              <a:gd name="connsiteX71" fmla="*/ 6202017 w 9236765"/>
              <a:gd name="connsiteY71" fmla="*/ 3207026 h 3262334"/>
              <a:gd name="connsiteX72" fmla="*/ 6241774 w 9236765"/>
              <a:gd name="connsiteY72" fmla="*/ 3220278 h 3262334"/>
              <a:gd name="connsiteX73" fmla="*/ 6321287 w 9236765"/>
              <a:gd name="connsiteY73" fmla="*/ 3233530 h 3262334"/>
              <a:gd name="connsiteX74" fmla="*/ 6361043 w 9236765"/>
              <a:gd name="connsiteY74" fmla="*/ 3246782 h 3262334"/>
              <a:gd name="connsiteX75" fmla="*/ 6851374 w 9236765"/>
              <a:gd name="connsiteY75" fmla="*/ 3246782 h 3262334"/>
              <a:gd name="connsiteX76" fmla="*/ 7129669 w 9236765"/>
              <a:gd name="connsiteY76" fmla="*/ 3220278 h 3262334"/>
              <a:gd name="connsiteX77" fmla="*/ 7474226 w 9236765"/>
              <a:gd name="connsiteY77" fmla="*/ 3193773 h 3262334"/>
              <a:gd name="connsiteX78" fmla="*/ 7646504 w 9236765"/>
              <a:gd name="connsiteY78" fmla="*/ 3167269 h 3262334"/>
              <a:gd name="connsiteX79" fmla="*/ 7699513 w 9236765"/>
              <a:gd name="connsiteY79" fmla="*/ 3154017 h 3262334"/>
              <a:gd name="connsiteX80" fmla="*/ 7845287 w 9236765"/>
              <a:gd name="connsiteY80" fmla="*/ 3127513 h 3262334"/>
              <a:gd name="connsiteX81" fmla="*/ 7911547 w 9236765"/>
              <a:gd name="connsiteY81" fmla="*/ 3101008 h 3262334"/>
              <a:gd name="connsiteX82" fmla="*/ 7991061 w 9236765"/>
              <a:gd name="connsiteY82" fmla="*/ 3061252 h 3262334"/>
              <a:gd name="connsiteX83" fmla="*/ 8110330 w 9236765"/>
              <a:gd name="connsiteY83" fmla="*/ 3074504 h 3262334"/>
              <a:gd name="connsiteX84" fmla="*/ 8269356 w 9236765"/>
              <a:gd name="connsiteY84" fmla="*/ 3167269 h 3262334"/>
              <a:gd name="connsiteX85" fmla="*/ 8322365 w 9236765"/>
              <a:gd name="connsiteY85" fmla="*/ 3180521 h 3262334"/>
              <a:gd name="connsiteX86" fmla="*/ 8362121 w 9236765"/>
              <a:gd name="connsiteY86" fmla="*/ 3193773 h 3262334"/>
              <a:gd name="connsiteX87" fmla="*/ 8468139 w 9236765"/>
              <a:gd name="connsiteY87" fmla="*/ 3220278 h 3262334"/>
              <a:gd name="connsiteX88" fmla="*/ 8680174 w 9236765"/>
              <a:gd name="connsiteY88" fmla="*/ 3193773 h 3262334"/>
              <a:gd name="connsiteX89" fmla="*/ 8733182 w 9236765"/>
              <a:gd name="connsiteY89" fmla="*/ 3167269 h 3262334"/>
              <a:gd name="connsiteX90" fmla="*/ 8878956 w 9236765"/>
              <a:gd name="connsiteY90" fmla="*/ 3140765 h 3262334"/>
              <a:gd name="connsiteX91" fmla="*/ 8984974 w 9236765"/>
              <a:gd name="connsiteY91" fmla="*/ 3114260 h 3262334"/>
              <a:gd name="connsiteX92" fmla="*/ 9051234 w 9236765"/>
              <a:gd name="connsiteY92" fmla="*/ 3127513 h 3262334"/>
              <a:gd name="connsiteX93" fmla="*/ 9157252 w 9236765"/>
              <a:gd name="connsiteY93" fmla="*/ 3180521 h 3262334"/>
              <a:gd name="connsiteX94" fmla="*/ 9197008 w 9236765"/>
              <a:gd name="connsiteY94" fmla="*/ 3207026 h 3262334"/>
              <a:gd name="connsiteX95" fmla="*/ 9236765 w 9236765"/>
              <a:gd name="connsiteY95" fmla="*/ 3207026 h 326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236765" h="3262334">
                <a:moveTo>
                  <a:pt x="0" y="39756"/>
                </a:moveTo>
                <a:cubicBezTo>
                  <a:pt x="30922" y="35339"/>
                  <a:pt x="62136" y="32630"/>
                  <a:pt x="92765" y="26504"/>
                </a:cubicBezTo>
                <a:cubicBezTo>
                  <a:pt x="106463" y="23765"/>
                  <a:pt x="118777" y="15751"/>
                  <a:pt x="132521" y="13252"/>
                </a:cubicBezTo>
                <a:cubicBezTo>
                  <a:pt x="167561" y="6881"/>
                  <a:pt x="203200" y="4417"/>
                  <a:pt x="238539" y="0"/>
                </a:cubicBezTo>
                <a:cubicBezTo>
                  <a:pt x="353391" y="4417"/>
                  <a:pt x="468356" y="6503"/>
                  <a:pt x="583095" y="13252"/>
                </a:cubicBezTo>
                <a:cubicBezTo>
                  <a:pt x="618648" y="15343"/>
                  <a:pt x="653743" y="22343"/>
                  <a:pt x="689113" y="26504"/>
                </a:cubicBezTo>
                <a:lnTo>
                  <a:pt x="808382" y="39756"/>
                </a:lnTo>
                <a:cubicBezTo>
                  <a:pt x="826052" y="44173"/>
                  <a:pt x="843611" y="49057"/>
                  <a:pt x="861391" y="53008"/>
                </a:cubicBezTo>
                <a:cubicBezTo>
                  <a:pt x="883379" y="57894"/>
                  <a:pt x="905800" y="60797"/>
                  <a:pt x="927652" y="66260"/>
                </a:cubicBezTo>
                <a:cubicBezTo>
                  <a:pt x="941204" y="69648"/>
                  <a:pt x="953977" y="75675"/>
                  <a:pt x="967408" y="79513"/>
                </a:cubicBezTo>
                <a:cubicBezTo>
                  <a:pt x="984921" y="84517"/>
                  <a:pt x="1002747" y="88348"/>
                  <a:pt x="1020417" y="92765"/>
                </a:cubicBezTo>
                <a:cubicBezTo>
                  <a:pt x="1111553" y="153522"/>
                  <a:pt x="1069711" y="135699"/>
                  <a:pt x="1139687" y="159026"/>
                </a:cubicBezTo>
                <a:cubicBezTo>
                  <a:pt x="1152939" y="172278"/>
                  <a:pt x="1164193" y="187889"/>
                  <a:pt x="1179443" y="198782"/>
                </a:cubicBezTo>
                <a:cubicBezTo>
                  <a:pt x="1243779" y="244736"/>
                  <a:pt x="1214536" y="209703"/>
                  <a:pt x="1272208" y="238539"/>
                </a:cubicBezTo>
                <a:cubicBezTo>
                  <a:pt x="1286454" y="245662"/>
                  <a:pt x="1296855" y="260006"/>
                  <a:pt x="1311965" y="265043"/>
                </a:cubicBezTo>
                <a:cubicBezTo>
                  <a:pt x="1337456" y="273540"/>
                  <a:pt x="1365130" y="273025"/>
                  <a:pt x="1391478" y="278295"/>
                </a:cubicBezTo>
                <a:cubicBezTo>
                  <a:pt x="1409338" y="281867"/>
                  <a:pt x="1426974" y="286543"/>
                  <a:pt x="1444487" y="291547"/>
                </a:cubicBezTo>
                <a:cubicBezTo>
                  <a:pt x="1457918" y="295385"/>
                  <a:pt x="1470337" y="303476"/>
                  <a:pt x="1484243" y="304800"/>
                </a:cubicBezTo>
                <a:cubicBezTo>
                  <a:pt x="1563520" y="312350"/>
                  <a:pt x="1643269" y="313635"/>
                  <a:pt x="1722782" y="318052"/>
                </a:cubicBezTo>
                <a:cubicBezTo>
                  <a:pt x="1749286" y="322469"/>
                  <a:pt x="1776065" y="325475"/>
                  <a:pt x="1802295" y="331304"/>
                </a:cubicBezTo>
                <a:cubicBezTo>
                  <a:pt x="1845147" y="340827"/>
                  <a:pt x="1892281" y="368281"/>
                  <a:pt x="1921565" y="397565"/>
                </a:cubicBezTo>
                <a:cubicBezTo>
                  <a:pt x="1934817" y="410817"/>
                  <a:pt x="1950428" y="422071"/>
                  <a:pt x="1961321" y="437321"/>
                </a:cubicBezTo>
                <a:cubicBezTo>
                  <a:pt x="1972804" y="453397"/>
                  <a:pt x="1977662" y="473390"/>
                  <a:pt x="1987826" y="490330"/>
                </a:cubicBezTo>
                <a:cubicBezTo>
                  <a:pt x="2004215" y="517645"/>
                  <a:pt x="2023165" y="543339"/>
                  <a:pt x="2040834" y="569843"/>
                </a:cubicBezTo>
                <a:lnTo>
                  <a:pt x="2067339" y="609600"/>
                </a:lnTo>
                <a:cubicBezTo>
                  <a:pt x="2098417" y="702835"/>
                  <a:pt x="2057969" y="587735"/>
                  <a:pt x="2107095" y="702365"/>
                </a:cubicBezTo>
                <a:cubicBezTo>
                  <a:pt x="2112598" y="715204"/>
                  <a:pt x="2113160" y="730143"/>
                  <a:pt x="2120347" y="742121"/>
                </a:cubicBezTo>
                <a:cubicBezTo>
                  <a:pt x="2126775" y="752835"/>
                  <a:pt x="2137095" y="760821"/>
                  <a:pt x="2146852" y="768626"/>
                </a:cubicBezTo>
                <a:cubicBezTo>
                  <a:pt x="2198024" y="809563"/>
                  <a:pt x="2184333" y="787366"/>
                  <a:pt x="2252869" y="821634"/>
                </a:cubicBezTo>
                <a:cubicBezTo>
                  <a:pt x="2303486" y="846943"/>
                  <a:pt x="2321082" y="868749"/>
                  <a:pt x="2372139" y="887895"/>
                </a:cubicBezTo>
                <a:cubicBezTo>
                  <a:pt x="2389193" y="894290"/>
                  <a:pt x="2407478" y="896730"/>
                  <a:pt x="2425147" y="901147"/>
                </a:cubicBezTo>
                <a:cubicBezTo>
                  <a:pt x="2547456" y="962301"/>
                  <a:pt x="2492834" y="944573"/>
                  <a:pt x="2584174" y="967408"/>
                </a:cubicBezTo>
                <a:cubicBezTo>
                  <a:pt x="2698099" y="1043361"/>
                  <a:pt x="2553963" y="952304"/>
                  <a:pt x="2663687" y="1007165"/>
                </a:cubicBezTo>
                <a:cubicBezTo>
                  <a:pt x="2766446" y="1058544"/>
                  <a:pt x="2643269" y="1013611"/>
                  <a:pt x="2743200" y="1046921"/>
                </a:cubicBezTo>
                <a:cubicBezTo>
                  <a:pt x="2767854" y="1071575"/>
                  <a:pt x="2776023" y="1083211"/>
                  <a:pt x="2809461" y="1099930"/>
                </a:cubicBezTo>
                <a:cubicBezTo>
                  <a:pt x="2821955" y="1106177"/>
                  <a:pt x="2837006" y="1106398"/>
                  <a:pt x="2849217" y="1113182"/>
                </a:cubicBezTo>
                <a:cubicBezTo>
                  <a:pt x="2877063" y="1128652"/>
                  <a:pt x="2900239" y="1151946"/>
                  <a:pt x="2928730" y="1166191"/>
                </a:cubicBezTo>
                <a:cubicBezTo>
                  <a:pt x="2946400" y="1175026"/>
                  <a:pt x="2964587" y="1182894"/>
                  <a:pt x="2981739" y="1192695"/>
                </a:cubicBezTo>
                <a:cubicBezTo>
                  <a:pt x="2995568" y="1200597"/>
                  <a:pt x="3007249" y="1212077"/>
                  <a:pt x="3021495" y="1219200"/>
                </a:cubicBezTo>
                <a:cubicBezTo>
                  <a:pt x="3068390" y="1242648"/>
                  <a:pt x="3159574" y="1264513"/>
                  <a:pt x="3193774" y="1298713"/>
                </a:cubicBezTo>
                <a:cubicBezTo>
                  <a:pt x="3229914" y="1334853"/>
                  <a:pt x="3241205" y="1349892"/>
                  <a:pt x="3286539" y="1378226"/>
                </a:cubicBezTo>
                <a:cubicBezTo>
                  <a:pt x="3303291" y="1388696"/>
                  <a:pt x="3323472" y="1393248"/>
                  <a:pt x="3339547" y="1404730"/>
                </a:cubicBezTo>
                <a:cubicBezTo>
                  <a:pt x="3354798" y="1415623"/>
                  <a:pt x="3364906" y="1432488"/>
                  <a:pt x="3379304" y="1444486"/>
                </a:cubicBezTo>
                <a:cubicBezTo>
                  <a:pt x="3391540" y="1454682"/>
                  <a:pt x="3407157" y="1460409"/>
                  <a:pt x="3419061" y="1470991"/>
                </a:cubicBezTo>
                <a:cubicBezTo>
                  <a:pt x="3447076" y="1495893"/>
                  <a:pt x="3467386" y="1529712"/>
                  <a:pt x="3498574" y="1550504"/>
                </a:cubicBezTo>
                <a:cubicBezTo>
                  <a:pt x="3511826" y="1559339"/>
                  <a:pt x="3525893" y="1567058"/>
                  <a:pt x="3538330" y="1577008"/>
                </a:cubicBezTo>
                <a:cubicBezTo>
                  <a:pt x="3548086" y="1584813"/>
                  <a:pt x="3554438" y="1596582"/>
                  <a:pt x="3564834" y="1603513"/>
                </a:cubicBezTo>
                <a:cubicBezTo>
                  <a:pt x="3606987" y="1631615"/>
                  <a:pt x="3638194" y="1633566"/>
                  <a:pt x="3684104" y="1656521"/>
                </a:cubicBezTo>
                <a:cubicBezTo>
                  <a:pt x="3698350" y="1663644"/>
                  <a:pt x="3709615" y="1675903"/>
                  <a:pt x="3723861" y="1683026"/>
                </a:cubicBezTo>
                <a:cubicBezTo>
                  <a:pt x="3760868" y="1701530"/>
                  <a:pt x="3822197" y="1704647"/>
                  <a:pt x="3856382" y="1709530"/>
                </a:cubicBezTo>
                <a:cubicBezTo>
                  <a:pt x="3940313" y="1705113"/>
                  <a:pt x="4024443" y="1703559"/>
                  <a:pt x="4108174" y="1696278"/>
                </a:cubicBezTo>
                <a:cubicBezTo>
                  <a:pt x="4126319" y="1694700"/>
                  <a:pt x="4142969" y="1683026"/>
                  <a:pt x="4161182" y="1683026"/>
                </a:cubicBezTo>
                <a:cubicBezTo>
                  <a:pt x="4302608" y="1683026"/>
                  <a:pt x="4443895" y="1691861"/>
                  <a:pt x="4585252" y="1696278"/>
                </a:cubicBezTo>
                <a:cubicBezTo>
                  <a:pt x="4683872" y="1729151"/>
                  <a:pt x="4552238" y="1678688"/>
                  <a:pt x="4678017" y="1762539"/>
                </a:cubicBezTo>
                <a:cubicBezTo>
                  <a:pt x="4691269" y="1771374"/>
                  <a:pt x="4705870" y="1778462"/>
                  <a:pt x="4717774" y="1789043"/>
                </a:cubicBezTo>
                <a:cubicBezTo>
                  <a:pt x="4745789" y="1813945"/>
                  <a:pt x="4766099" y="1847764"/>
                  <a:pt x="4797287" y="1868556"/>
                </a:cubicBezTo>
                <a:cubicBezTo>
                  <a:pt x="4850176" y="1903816"/>
                  <a:pt x="4922302" y="1944392"/>
                  <a:pt x="4956313" y="2001078"/>
                </a:cubicBezTo>
                <a:cubicBezTo>
                  <a:pt x="4969565" y="2023165"/>
                  <a:pt x="4983857" y="2044660"/>
                  <a:pt x="4996069" y="2067339"/>
                </a:cubicBezTo>
                <a:cubicBezTo>
                  <a:pt x="5014801" y="2102127"/>
                  <a:pt x="5027162" y="2140482"/>
                  <a:pt x="5049078" y="2173356"/>
                </a:cubicBezTo>
                <a:cubicBezTo>
                  <a:pt x="5066748" y="2199860"/>
                  <a:pt x="5079563" y="2230344"/>
                  <a:pt x="5102087" y="2252869"/>
                </a:cubicBezTo>
                <a:cubicBezTo>
                  <a:pt x="5160250" y="2311033"/>
                  <a:pt x="5181731" y="2326087"/>
                  <a:pt x="5221356" y="2425147"/>
                </a:cubicBezTo>
                <a:cubicBezTo>
                  <a:pt x="5245747" y="2486124"/>
                  <a:pt x="5297326" y="2620385"/>
                  <a:pt x="5327374" y="2650434"/>
                </a:cubicBezTo>
                <a:cubicBezTo>
                  <a:pt x="5358296" y="2681356"/>
                  <a:pt x="5383753" y="2718943"/>
                  <a:pt x="5420139" y="2743200"/>
                </a:cubicBezTo>
                <a:cubicBezTo>
                  <a:pt x="5470138" y="2776532"/>
                  <a:pt x="5471064" y="2775492"/>
                  <a:pt x="5526156" y="2822713"/>
                </a:cubicBezTo>
                <a:cubicBezTo>
                  <a:pt x="5535642" y="2830844"/>
                  <a:pt x="5543063" y="2841218"/>
                  <a:pt x="5552661" y="2849217"/>
                </a:cubicBezTo>
                <a:cubicBezTo>
                  <a:pt x="5583589" y="2874990"/>
                  <a:pt x="5608197" y="2885507"/>
                  <a:pt x="5632174" y="2915478"/>
                </a:cubicBezTo>
                <a:cubicBezTo>
                  <a:pt x="5642123" y="2927915"/>
                  <a:pt x="5645426" y="2946399"/>
                  <a:pt x="5658678" y="2955234"/>
                </a:cubicBezTo>
                <a:cubicBezTo>
                  <a:pt x="5673833" y="2965337"/>
                  <a:pt x="5694017" y="2964069"/>
                  <a:pt x="5711687" y="2968486"/>
                </a:cubicBezTo>
                <a:cubicBezTo>
                  <a:pt x="5747026" y="2990573"/>
                  <a:pt x="5781119" y="3014791"/>
                  <a:pt x="5817704" y="3034747"/>
                </a:cubicBezTo>
                <a:cubicBezTo>
                  <a:pt x="5829968" y="3041436"/>
                  <a:pt x="5845197" y="3041311"/>
                  <a:pt x="5857461" y="3048000"/>
                </a:cubicBezTo>
                <a:cubicBezTo>
                  <a:pt x="5894046" y="3067955"/>
                  <a:pt x="5926204" y="3095623"/>
                  <a:pt x="5963478" y="3114260"/>
                </a:cubicBezTo>
                <a:cubicBezTo>
                  <a:pt x="6055877" y="3160459"/>
                  <a:pt x="6112986" y="3177349"/>
                  <a:pt x="6202017" y="3207026"/>
                </a:cubicBezTo>
                <a:cubicBezTo>
                  <a:pt x="6215269" y="3211443"/>
                  <a:pt x="6227995" y="3217982"/>
                  <a:pt x="6241774" y="3220278"/>
                </a:cubicBezTo>
                <a:lnTo>
                  <a:pt x="6321287" y="3233530"/>
                </a:lnTo>
                <a:cubicBezTo>
                  <a:pt x="6334539" y="3237947"/>
                  <a:pt x="6347299" y="3244283"/>
                  <a:pt x="6361043" y="3246782"/>
                </a:cubicBezTo>
                <a:cubicBezTo>
                  <a:pt x="6532991" y="3278045"/>
                  <a:pt x="6651951" y="3253659"/>
                  <a:pt x="6851374" y="3246782"/>
                </a:cubicBezTo>
                <a:lnTo>
                  <a:pt x="7129669" y="3220278"/>
                </a:lnTo>
                <a:cubicBezTo>
                  <a:pt x="7400761" y="3198876"/>
                  <a:pt x="7277068" y="3218418"/>
                  <a:pt x="7474226" y="3193773"/>
                </a:cubicBezTo>
                <a:cubicBezTo>
                  <a:pt x="7508173" y="3189529"/>
                  <a:pt x="7609659" y="3174638"/>
                  <a:pt x="7646504" y="3167269"/>
                </a:cubicBezTo>
                <a:cubicBezTo>
                  <a:pt x="7664364" y="3163697"/>
                  <a:pt x="7681733" y="3157968"/>
                  <a:pt x="7699513" y="3154017"/>
                </a:cubicBezTo>
                <a:cubicBezTo>
                  <a:pt x="7755079" y="3141669"/>
                  <a:pt x="7787746" y="3137103"/>
                  <a:pt x="7845287" y="3127513"/>
                </a:cubicBezTo>
                <a:cubicBezTo>
                  <a:pt x="7867374" y="3118678"/>
                  <a:pt x="7889891" y="3110852"/>
                  <a:pt x="7911547" y="3101008"/>
                </a:cubicBezTo>
                <a:cubicBezTo>
                  <a:pt x="7938524" y="3088746"/>
                  <a:pt x="7961688" y="3065168"/>
                  <a:pt x="7991061" y="3061252"/>
                </a:cubicBezTo>
                <a:cubicBezTo>
                  <a:pt x="8030711" y="3055965"/>
                  <a:pt x="8070574" y="3070087"/>
                  <a:pt x="8110330" y="3074504"/>
                </a:cubicBezTo>
                <a:cubicBezTo>
                  <a:pt x="8137879" y="3091722"/>
                  <a:pt x="8224212" y="3150340"/>
                  <a:pt x="8269356" y="3167269"/>
                </a:cubicBezTo>
                <a:cubicBezTo>
                  <a:pt x="8286410" y="3173664"/>
                  <a:pt x="8304852" y="3175517"/>
                  <a:pt x="8322365" y="3180521"/>
                </a:cubicBezTo>
                <a:cubicBezTo>
                  <a:pt x="8335796" y="3184358"/>
                  <a:pt x="8348569" y="3190385"/>
                  <a:pt x="8362121" y="3193773"/>
                </a:cubicBezTo>
                <a:lnTo>
                  <a:pt x="8468139" y="3220278"/>
                </a:lnTo>
                <a:cubicBezTo>
                  <a:pt x="8538817" y="3211443"/>
                  <a:pt x="8610329" y="3207742"/>
                  <a:pt x="8680174" y="3193773"/>
                </a:cubicBezTo>
                <a:cubicBezTo>
                  <a:pt x="8699545" y="3189899"/>
                  <a:pt x="8714685" y="3174205"/>
                  <a:pt x="8733182" y="3167269"/>
                </a:cubicBezTo>
                <a:cubicBezTo>
                  <a:pt x="8771633" y="3152850"/>
                  <a:pt x="8845096" y="3145602"/>
                  <a:pt x="8878956" y="3140765"/>
                </a:cubicBezTo>
                <a:cubicBezTo>
                  <a:pt x="8910326" y="3130309"/>
                  <a:pt x="8952995" y="3114260"/>
                  <a:pt x="8984974" y="3114260"/>
                </a:cubicBezTo>
                <a:cubicBezTo>
                  <a:pt x="9007498" y="3114260"/>
                  <a:pt x="9029147" y="3123095"/>
                  <a:pt x="9051234" y="3127513"/>
                </a:cubicBezTo>
                <a:cubicBezTo>
                  <a:pt x="9086573" y="3145182"/>
                  <a:pt x="9124378" y="3158604"/>
                  <a:pt x="9157252" y="3180521"/>
                </a:cubicBezTo>
                <a:cubicBezTo>
                  <a:pt x="9170504" y="3189356"/>
                  <a:pt x="9181898" y="3201989"/>
                  <a:pt x="9197008" y="3207026"/>
                </a:cubicBezTo>
                <a:cubicBezTo>
                  <a:pt x="9209580" y="3211217"/>
                  <a:pt x="9223513" y="3207026"/>
                  <a:pt x="9236765" y="3207026"/>
                </a:cubicBezTo>
              </a:path>
            </a:pathLst>
          </a:custGeom>
          <a:ln w="539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A979DF-A6B2-C14A-9183-A1DD0D2EA0B6}"/>
              </a:ext>
            </a:extLst>
          </p:cNvPr>
          <p:cNvSpPr txBox="1"/>
          <p:nvPr/>
        </p:nvSpPr>
        <p:spPr>
          <a:xfrm>
            <a:off x="284657" y="463383"/>
            <a:ext cx="849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referentievlak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geoid, and quasi-geoid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A49544-0F82-FD48-85AE-14121FD58832}"/>
              </a:ext>
            </a:extLst>
          </p:cNvPr>
          <p:cNvSpPr txBox="1"/>
          <p:nvPr/>
        </p:nvSpPr>
        <p:spPr>
          <a:xfrm>
            <a:off x="1554429" y="1475933"/>
            <a:ext cx="48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8D7ECDC-C9C3-F94F-9EC9-289E1E9821D8}"/>
              </a:ext>
            </a:extLst>
          </p:cNvPr>
          <p:cNvSpPr/>
          <p:nvPr/>
        </p:nvSpPr>
        <p:spPr>
          <a:xfrm>
            <a:off x="1640223" y="1945716"/>
            <a:ext cx="180000" cy="18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0904718-3200-2D49-96E7-D53C3E18D014}"/>
              </a:ext>
            </a:extLst>
          </p:cNvPr>
          <p:cNvCxnSpPr>
            <a:cxnSpLocks/>
            <a:stCxn id="32" idx="4"/>
          </p:cNvCxnSpPr>
          <p:nvPr/>
        </p:nvCxnSpPr>
        <p:spPr>
          <a:xfrm>
            <a:off x="1730223" y="2125716"/>
            <a:ext cx="427257" cy="2280217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6CB3B3C-54AA-3D42-A9B7-CA678B826F7A}"/>
              </a:ext>
            </a:extLst>
          </p:cNvPr>
          <p:cNvGrpSpPr/>
          <p:nvPr/>
        </p:nvGrpSpPr>
        <p:grpSpPr>
          <a:xfrm>
            <a:off x="207735" y="3914756"/>
            <a:ext cx="9172722" cy="1595586"/>
            <a:chOff x="207735" y="3914756"/>
            <a:chExt cx="9172722" cy="15955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D5297C-2B74-6347-8EBA-823E1F1A9DE9}"/>
                </a:ext>
              </a:extLst>
            </p:cNvPr>
            <p:cNvSpPr txBox="1"/>
            <p:nvPr/>
          </p:nvSpPr>
          <p:spPr>
            <a:xfrm rot="20544133">
              <a:off x="505492" y="4315059"/>
              <a:ext cx="966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geoid</a:t>
              </a: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A721EA05-6621-5C43-96F4-0845162FE0C1}"/>
                </a:ext>
              </a:extLst>
            </p:cNvPr>
            <p:cNvSpPr/>
            <p:nvPr/>
          </p:nvSpPr>
          <p:spPr>
            <a:xfrm rot="21276572">
              <a:off x="207735" y="4040791"/>
              <a:ext cx="9172722" cy="1469551"/>
            </a:xfrm>
            <a:prstGeom prst="arc">
              <a:avLst>
                <a:gd name="adj1" fmla="val 10976978"/>
                <a:gd name="adj2" fmla="val 21197290"/>
              </a:avLst>
            </a:prstGeom>
            <a:ln w="38100"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2F4EC63B-06C5-824F-86A2-4212234DF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2911" t="10934" r="27016" b="66602"/>
            <a:stretch/>
          </p:blipFill>
          <p:spPr>
            <a:xfrm rot="21076621">
              <a:off x="2550503" y="3914756"/>
              <a:ext cx="542743" cy="305615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FE8F31E-F12B-3C49-9054-A0E1A4722A51}"/>
              </a:ext>
            </a:extLst>
          </p:cNvPr>
          <p:cNvSpPr txBox="1"/>
          <p:nvPr/>
        </p:nvSpPr>
        <p:spPr>
          <a:xfrm>
            <a:off x="304868" y="1814612"/>
            <a:ext cx="93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crust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4D66A5-C8B1-4648-A6BA-C4EE849740DF}"/>
              </a:ext>
            </a:extLst>
          </p:cNvPr>
          <p:cNvSpPr txBox="1"/>
          <p:nvPr/>
        </p:nvSpPr>
        <p:spPr>
          <a:xfrm>
            <a:off x="3155400" y="1227551"/>
            <a:ext cx="53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7E9E4875-439A-ED47-9F28-D6FB5AC0B21D}"/>
              </a:ext>
            </a:extLst>
          </p:cNvPr>
          <p:cNvSpPr/>
          <p:nvPr/>
        </p:nvSpPr>
        <p:spPr>
          <a:xfrm rot="21135416">
            <a:off x="375285" y="4049808"/>
            <a:ext cx="9172722" cy="1469551"/>
          </a:xfrm>
          <a:prstGeom prst="arc">
            <a:avLst>
              <a:gd name="adj1" fmla="val 10964591"/>
              <a:gd name="adj2" fmla="val 18323165"/>
            </a:avLst>
          </a:prstGeom>
          <a:ln w="3810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42951B-C178-6242-A0EF-F00893B3B547}"/>
              </a:ext>
            </a:extLst>
          </p:cNvPr>
          <p:cNvSpPr txBox="1"/>
          <p:nvPr/>
        </p:nvSpPr>
        <p:spPr>
          <a:xfrm rot="20964508">
            <a:off x="794123" y="4915053"/>
            <a:ext cx="2424511" cy="46166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quasi-geoid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83F05E-D8D7-E24D-830E-B3B479C4794F}"/>
              </a:ext>
            </a:extLst>
          </p:cNvPr>
          <p:cNvCxnSpPr>
            <a:cxnSpLocks/>
            <a:stCxn id="32" idx="4"/>
          </p:cNvCxnSpPr>
          <p:nvPr/>
        </p:nvCxnSpPr>
        <p:spPr>
          <a:xfrm>
            <a:off x="1730223" y="2125716"/>
            <a:ext cx="598318" cy="2432617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992A3C2-57E4-EB47-A19B-7DB5E261C2B0}"/>
              </a:ext>
            </a:extLst>
          </p:cNvPr>
          <p:cNvSpPr txBox="1"/>
          <p:nvPr/>
        </p:nvSpPr>
        <p:spPr>
          <a:xfrm>
            <a:off x="5872087" y="3413703"/>
            <a:ext cx="257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3C6003EC-F2B4-2946-8509-1F8BD09414FF}"/>
              </a:ext>
            </a:extLst>
          </p:cNvPr>
          <p:cNvSpPr/>
          <p:nvPr/>
        </p:nvSpPr>
        <p:spPr>
          <a:xfrm>
            <a:off x="5624631" y="3833643"/>
            <a:ext cx="3160625" cy="262737"/>
          </a:xfrm>
          <a:custGeom>
            <a:avLst/>
            <a:gdLst>
              <a:gd name="connsiteX0" fmla="*/ 0 w 3060700"/>
              <a:gd name="connsiteY0" fmla="*/ 145966 h 269642"/>
              <a:gd name="connsiteX1" fmla="*/ 755650 w 3060700"/>
              <a:gd name="connsiteY1" fmla="*/ 3091 h 269642"/>
              <a:gd name="connsiteX2" fmla="*/ 1593850 w 3060700"/>
              <a:gd name="connsiteY2" fmla="*/ 266616 h 269642"/>
              <a:gd name="connsiteX3" fmla="*/ 2308225 w 3060700"/>
              <a:gd name="connsiteY3" fmla="*/ 152316 h 269642"/>
              <a:gd name="connsiteX4" fmla="*/ 3060700 w 3060700"/>
              <a:gd name="connsiteY4" fmla="*/ 250741 h 269642"/>
              <a:gd name="connsiteX0" fmla="*/ 0 w 3060700"/>
              <a:gd name="connsiteY0" fmla="*/ 76545 h 198036"/>
              <a:gd name="connsiteX1" fmla="*/ 767948 w 3060700"/>
              <a:gd name="connsiteY1" fmla="*/ 9870 h 198036"/>
              <a:gd name="connsiteX2" fmla="*/ 1593850 w 3060700"/>
              <a:gd name="connsiteY2" fmla="*/ 197195 h 198036"/>
              <a:gd name="connsiteX3" fmla="*/ 2308225 w 3060700"/>
              <a:gd name="connsiteY3" fmla="*/ 82895 h 198036"/>
              <a:gd name="connsiteX4" fmla="*/ 3060700 w 3060700"/>
              <a:gd name="connsiteY4" fmla="*/ 181320 h 198036"/>
              <a:gd name="connsiteX0" fmla="*/ 0 w 3060700"/>
              <a:gd name="connsiteY0" fmla="*/ 71649 h 176424"/>
              <a:gd name="connsiteX1" fmla="*/ 767948 w 3060700"/>
              <a:gd name="connsiteY1" fmla="*/ 4974 h 176424"/>
              <a:gd name="connsiteX2" fmla="*/ 1600000 w 3060700"/>
              <a:gd name="connsiteY2" fmla="*/ 125624 h 176424"/>
              <a:gd name="connsiteX3" fmla="*/ 2308225 w 3060700"/>
              <a:gd name="connsiteY3" fmla="*/ 77999 h 176424"/>
              <a:gd name="connsiteX4" fmla="*/ 3060700 w 3060700"/>
              <a:gd name="connsiteY4" fmla="*/ 176424 h 176424"/>
              <a:gd name="connsiteX0" fmla="*/ 0 w 3060700"/>
              <a:gd name="connsiteY0" fmla="*/ 82913 h 187688"/>
              <a:gd name="connsiteX1" fmla="*/ 767948 w 3060700"/>
              <a:gd name="connsiteY1" fmla="*/ 16238 h 187688"/>
              <a:gd name="connsiteX2" fmla="*/ 1600000 w 3060700"/>
              <a:gd name="connsiteY2" fmla="*/ 136888 h 187688"/>
              <a:gd name="connsiteX3" fmla="*/ 2308226 w 3060700"/>
              <a:gd name="connsiteY3" fmla="*/ 363 h 187688"/>
              <a:gd name="connsiteX4" fmla="*/ 3060700 w 3060700"/>
              <a:gd name="connsiteY4" fmla="*/ 187688 h 187688"/>
              <a:gd name="connsiteX0" fmla="*/ 0 w 3060700"/>
              <a:gd name="connsiteY0" fmla="*/ 157962 h 262737"/>
              <a:gd name="connsiteX1" fmla="*/ 767948 w 3060700"/>
              <a:gd name="connsiteY1" fmla="*/ 91287 h 262737"/>
              <a:gd name="connsiteX2" fmla="*/ 1600000 w 3060700"/>
              <a:gd name="connsiteY2" fmla="*/ 211937 h 262737"/>
              <a:gd name="connsiteX3" fmla="*/ 2302162 w 3060700"/>
              <a:gd name="connsiteY3" fmla="*/ 255 h 262737"/>
              <a:gd name="connsiteX4" fmla="*/ 3060700 w 3060700"/>
              <a:gd name="connsiteY4" fmla="*/ 262737 h 26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700" h="262737">
                <a:moveTo>
                  <a:pt x="0" y="157962"/>
                </a:moveTo>
                <a:cubicBezTo>
                  <a:pt x="245004" y="76470"/>
                  <a:pt x="501281" y="82291"/>
                  <a:pt x="767948" y="91287"/>
                </a:cubicBezTo>
                <a:cubicBezTo>
                  <a:pt x="1034615" y="100283"/>
                  <a:pt x="1344298" y="227109"/>
                  <a:pt x="1600000" y="211937"/>
                </a:cubicBezTo>
                <a:cubicBezTo>
                  <a:pt x="1855702" y="196765"/>
                  <a:pt x="2058712" y="-8212"/>
                  <a:pt x="2302162" y="255"/>
                </a:cubicBezTo>
                <a:cubicBezTo>
                  <a:pt x="2545612" y="8722"/>
                  <a:pt x="2806700" y="212201"/>
                  <a:pt x="3060700" y="262737"/>
                </a:cubicBez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3F406A01-B0DA-B94F-BB3A-FB9068B8EC55}"/>
              </a:ext>
            </a:extLst>
          </p:cNvPr>
          <p:cNvSpPr/>
          <p:nvPr/>
        </p:nvSpPr>
        <p:spPr>
          <a:xfrm rot="20731072">
            <a:off x="280549" y="4275582"/>
            <a:ext cx="5318826" cy="375435"/>
          </a:xfrm>
          <a:custGeom>
            <a:avLst/>
            <a:gdLst>
              <a:gd name="connsiteX0" fmla="*/ 0 w 3060700"/>
              <a:gd name="connsiteY0" fmla="*/ 145966 h 269642"/>
              <a:gd name="connsiteX1" fmla="*/ 755650 w 3060700"/>
              <a:gd name="connsiteY1" fmla="*/ 3091 h 269642"/>
              <a:gd name="connsiteX2" fmla="*/ 1593850 w 3060700"/>
              <a:gd name="connsiteY2" fmla="*/ 266616 h 269642"/>
              <a:gd name="connsiteX3" fmla="*/ 2308225 w 3060700"/>
              <a:gd name="connsiteY3" fmla="*/ 152316 h 269642"/>
              <a:gd name="connsiteX4" fmla="*/ 3060700 w 3060700"/>
              <a:gd name="connsiteY4" fmla="*/ 250741 h 269642"/>
              <a:gd name="connsiteX0" fmla="*/ 0 w 3060700"/>
              <a:gd name="connsiteY0" fmla="*/ 76545 h 198036"/>
              <a:gd name="connsiteX1" fmla="*/ 767948 w 3060700"/>
              <a:gd name="connsiteY1" fmla="*/ 9870 h 198036"/>
              <a:gd name="connsiteX2" fmla="*/ 1593850 w 3060700"/>
              <a:gd name="connsiteY2" fmla="*/ 197195 h 198036"/>
              <a:gd name="connsiteX3" fmla="*/ 2308225 w 3060700"/>
              <a:gd name="connsiteY3" fmla="*/ 82895 h 198036"/>
              <a:gd name="connsiteX4" fmla="*/ 3060700 w 3060700"/>
              <a:gd name="connsiteY4" fmla="*/ 181320 h 198036"/>
              <a:gd name="connsiteX0" fmla="*/ 0 w 3060700"/>
              <a:gd name="connsiteY0" fmla="*/ 71649 h 176424"/>
              <a:gd name="connsiteX1" fmla="*/ 767948 w 3060700"/>
              <a:gd name="connsiteY1" fmla="*/ 4974 h 176424"/>
              <a:gd name="connsiteX2" fmla="*/ 1600000 w 3060700"/>
              <a:gd name="connsiteY2" fmla="*/ 125624 h 176424"/>
              <a:gd name="connsiteX3" fmla="*/ 2308225 w 3060700"/>
              <a:gd name="connsiteY3" fmla="*/ 77999 h 176424"/>
              <a:gd name="connsiteX4" fmla="*/ 3060700 w 3060700"/>
              <a:gd name="connsiteY4" fmla="*/ 176424 h 176424"/>
              <a:gd name="connsiteX0" fmla="*/ 0 w 3060700"/>
              <a:gd name="connsiteY0" fmla="*/ 82913 h 187688"/>
              <a:gd name="connsiteX1" fmla="*/ 767948 w 3060700"/>
              <a:gd name="connsiteY1" fmla="*/ 16238 h 187688"/>
              <a:gd name="connsiteX2" fmla="*/ 1600000 w 3060700"/>
              <a:gd name="connsiteY2" fmla="*/ 136888 h 187688"/>
              <a:gd name="connsiteX3" fmla="*/ 2308226 w 3060700"/>
              <a:gd name="connsiteY3" fmla="*/ 363 h 187688"/>
              <a:gd name="connsiteX4" fmla="*/ 3060700 w 3060700"/>
              <a:gd name="connsiteY4" fmla="*/ 187688 h 187688"/>
              <a:gd name="connsiteX0" fmla="*/ 0 w 3060700"/>
              <a:gd name="connsiteY0" fmla="*/ 157962 h 262737"/>
              <a:gd name="connsiteX1" fmla="*/ 767948 w 3060700"/>
              <a:gd name="connsiteY1" fmla="*/ 91287 h 262737"/>
              <a:gd name="connsiteX2" fmla="*/ 1600000 w 3060700"/>
              <a:gd name="connsiteY2" fmla="*/ 211937 h 262737"/>
              <a:gd name="connsiteX3" fmla="*/ 2302162 w 3060700"/>
              <a:gd name="connsiteY3" fmla="*/ 255 h 262737"/>
              <a:gd name="connsiteX4" fmla="*/ 3060700 w 3060700"/>
              <a:gd name="connsiteY4" fmla="*/ 262737 h 26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700" h="262737">
                <a:moveTo>
                  <a:pt x="0" y="157962"/>
                </a:moveTo>
                <a:cubicBezTo>
                  <a:pt x="245004" y="76470"/>
                  <a:pt x="501281" y="82291"/>
                  <a:pt x="767948" y="91287"/>
                </a:cubicBezTo>
                <a:cubicBezTo>
                  <a:pt x="1034615" y="100283"/>
                  <a:pt x="1344298" y="227109"/>
                  <a:pt x="1600000" y="211937"/>
                </a:cubicBezTo>
                <a:cubicBezTo>
                  <a:pt x="1855702" y="196765"/>
                  <a:pt x="2058712" y="-8212"/>
                  <a:pt x="2302162" y="255"/>
                </a:cubicBezTo>
                <a:cubicBezTo>
                  <a:pt x="2545612" y="8722"/>
                  <a:pt x="2806700" y="212201"/>
                  <a:pt x="3060700" y="262737"/>
                </a:cubicBezTo>
              </a:path>
            </a:pathLst>
          </a:cu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D43B99-81D1-B645-B04A-1254112F4136}"/>
              </a:ext>
            </a:extLst>
          </p:cNvPr>
          <p:cNvSpPr txBox="1"/>
          <p:nvPr/>
        </p:nvSpPr>
        <p:spPr>
          <a:xfrm rot="20877347">
            <a:off x="3263037" y="3745502"/>
            <a:ext cx="2178527" cy="72675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NAP height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6709F2B-86E1-A648-B14D-BF4F9B06958E}"/>
              </a:ext>
            </a:extLst>
          </p:cNvPr>
          <p:cNvCxnSpPr>
            <a:cxnSpLocks/>
          </p:cNvCxnSpPr>
          <p:nvPr/>
        </p:nvCxnSpPr>
        <p:spPr>
          <a:xfrm>
            <a:off x="1711520" y="2091036"/>
            <a:ext cx="360753" cy="2595893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4DCC290-9BF9-A54D-B08C-D052B13CD383}"/>
              </a:ext>
            </a:extLst>
          </p:cNvPr>
          <p:cNvSpPr txBox="1"/>
          <p:nvPr/>
        </p:nvSpPr>
        <p:spPr>
          <a:xfrm rot="21312444">
            <a:off x="233366" y="3801460"/>
            <a:ext cx="1667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 </a:t>
            </a:r>
            <a:r>
              <a:rPr lang="de-DE" sz="24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endParaRPr lang="de-DE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174084-41F4-C245-B15A-A4F0C6BE8F1A}"/>
              </a:ext>
            </a:extLst>
          </p:cNvPr>
          <p:cNvSpPr txBox="1"/>
          <p:nvPr/>
        </p:nvSpPr>
        <p:spPr>
          <a:xfrm rot="21025246">
            <a:off x="-118909" y="2959268"/>
            <a:ext cx="1965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orthometric</a:t>
            </a:r>
            <a:r>
              <a:rPr lang="de-DE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endParaRPr lang="de-DE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756FFD-6D11-2C4B-9682-D928FDC0205D}"/>
              </a:ext>
            </a:extLst>
          </p:cNvPr>
          <p:cNvSpPr txBox="1"/>
          <p:nvPr/>
        </p:nvSpPr>
        <p:spPr>
          <a:xfrm rot="20649763">
            <a:off x="2021141" y="2462171"/>
            <a:ext cx="1965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</a:t>
            </a:r>
          </a:p>
          <a:p>
            <a:r>
              <a:rPr lang="de-DE" sz="24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endParaRPr lang="de-DE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941688-4739-3441-B3F2-1FEE5F7A0E6A}"/>
              </a:ext>
            </a:extLst>
          </p:cNvPr>
          <p:cNvSpPr txBox="1"/>
          <p:nvPr/>
        </p:nvSpPr>
        <p:spPr>
          <a:xfrm>
            <a:off x="3297164" y="3033972"/>
            <a:ext cx="584683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 </a:t>
            </a:r>
            <a:r>
              <a:rPr lang="de-DE" sz="24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r>
              <a:rPr lang="de-DE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</a:t>
            </a:r>
            <a:r>
              <a:rPr lang="de-DE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ellipsoidal</a:t>
            </a:r>
            <a:r>
              <a:rPr lang="de-DE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r>
              <a:rPr lang="de-DE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quasi-geoid</a:t>
            </a:r>
          </a:p>
          <a:p>
            <a:r>
              <a:rPr lang="de-DE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       </a:t>
            </a:r>
            <a:r>
              <a:rPr lang="de-DE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endParaRPr lang="de-DE" sz="2400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D68A962-15D8-574E-BA18-9AFE1B168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048" y="-579"/>
            <a:ext cx="3594119" cy="3149347"/>
          </a:xfrm>
          <a:prstGeom prst="rect">
            <a:avLst/>
          </a:prstGeom>
        </p:spPr>
      </p:pic>
      <p:pic>
        <p:nvPicPr>
          <p:cNvPr id="102" name="Picture 9"/>
          <p:cNvPicPr/>
          <p:nvPr/>
        </p:nvPicPr>
        <p:blipFill>
          <a:blip r:embed="rId4"/>
          <a:stretch/>
        </p:blipFill>
        <p:spPr>
          <a:xfrm>
            <a:off x="4208400" y="6213600"/>
            <a:ext cx="1646640" cy="575640"/>
          </a:xfrm>
          <a:prstGeom prst="rect">
            <a:avLst/>
          </a:prstGeom>
          <a:ln>
            <a:noFill/>
          </a:ln>
        </p:spPr>
      </p:pic>
      <p:pic>
        <p:nvPicPr>
          <p:cNvPr id="103" name="Picture 5"/>
          <p:cNvPicPr/>
          <p:nvPr/>
        </p:nvPicPr>
        <p:blipFill>
          <a:blip r:embed="rId5"/>
          <a:stretch/>
        </p:blipFill>
        <p:spPr>
          <a:xfrm>
            <a:off x="6230520" y="6213600"/>
            <a:ext cx="1184040" cy="575640"/>
          </a:xfrm>
          <a:prstGeom prst="rect">
            <a:avLst/>
          </a:prstGeom>
          <a:ln>
            <a:noFill/>
          </a:ln>
        </p:spPr>
      </p:pic>
      <p:pic>
        <p:nvPicPr>
          <p:cNvPr id="104" name="Picture 6"/>
          <p:cNvPicPr/>
          <p:nvPr/>
        </p:nvPicPr>
        <p:blipFill>
          <a:blip r:embed="rId6"/>
          <a:stretch/>
        </p:blipFill>
        <p:spPr>
          <a:xfrm>
            <a:off x="3155400" y="6213600"/>
            <a:ext cx="677520" cy="575640"/>
          </a:xfrm>
          <a:prstGeom prst="rect">
            <a:avLst/>
          </a:prstGeom>
          <a:ln>
            <a:noFill/>
          </a:ln>
        </p:spPr>
      </p:pic>
      <p:pic>
        <p:nvPicPr>
          <p:cNvPr id="105" name="Picture 2"/>
          <p:cNvPicPr/>
          <p:nvPr/>
        </p:nvPicPr>
        <p:blipFill>
          <a:blip r:embed="rId7"/>
          <a:stretch/>
        </p:blipFill>
        <p:spPr>
          <a:xfrm>
            <a:off x="7790040" y="6213600"/>
            <a:ext cx="781920" cy="575640"/>
          </a:xfrm>
          <a:prstGeom prst="rect">
            <a:avLst/>
          </a:prstGeom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1A979DF-A6B2-C14A-9183-A1DD0D2EA0B6}"/>
              </a:ext>
            </a:extLst>
          </p:cNvPr>
          <p:cNvSpPr txBox="1"/>
          <p:nvPr/>
        </p:nvSpPr>
        <p:spPr>
          <a:xfrm>
            <a:off x="284657" y="463383"/>
            <a:ext cx="849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 &amp; Moon: the tides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A721EA05-6621-5C43-96F4-0845162FE0C1}"/>
              </a:ext>
            </a:extLst>
          </p:cNvPr>
          <p:cNvSpPr/>
          <p:nvPr/>
        </p:nvSpPr>
        <p:spPr>
          <a:xfrm rot="21276572">
            <a:off x="207735" y="4749909"/>
            <a:ext cx="9172722" cy="1469551"/>
          </a:xfrm>
          <a:prstGeom prst="arc">
            <a:avLst>
              <a:gd name="adj1" fmla="val 11062862"/>
              <a:gd name="adj2" fmla="val 21296787"/>
            </a:avLst>
          </a:prstGeom>
          <a:ln w="381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9FB74B58-B50F-0044-B45C-A43E9AF796B5}"/>
              </a:ext>
            </a:extLst>
          </p:cNvPr>
          <p:cNvSpPr/>
          <p:nvPr/>
        </p:nvSpPr>
        <p:spPr>
          <a:xfrm rot="166851">
            <a:off x="452158" y="5655886"/>
            <a:ext cx="9629389" cy="1894542"/>
          </a:xfrm>
          <a:prstGeom prst="arc">
            <a:avLst>
              <a:gd name="adj1" fmla="val 10958749"/>
              <a:gd name="adj2" fmla="val 20897293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FE71DF0-3BFB-C343-A110-A59856CE444A}"/>
              </a:ext>
            </a:extLst>
          </p:cNvPr>
          <p:cNvGrpSpPr/>
          <p:nvPr/>
        </p:nvGrpSpPr>
        <p:grpSpPr>
          <a:xfrm>
            <a:off x="2273533" y="4520899"/>
            <a:ext cx="2692153" cy="1152000"/>
            <a:chOff x="1758273" y="4277704"/>
            <a:chExt cx="2692153" cy="115200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8586B96-CDF5-FD4C-A749-C556D2FBC223}"/>
                </a:ext>
              </a:extLst>
            </p:cNvPr>
            <p:cNvCxnSpPr>
              <a:cxnSpLocks/>
            </p:cNvCxnSpPr>
            <p:nvPr/>
          </p:nvCxnSpPr>
          <p:spPr>
            <a:xfrm>
              <a:off x="1758273" y="4277704"/>
              <a:ext cx="104999" cy="1152000"/>
            </a:xfrm>
            <a:prstGeom prst="line">
              <a:avLst/>
            </a:prstGeom>
            <a:ln w="2857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231F0BD-5DCE-E748-9707-5D72B7BD492E}"/>
                </a:ext>
              </a:extLst>
            </p:cNvPr>
            <p:cNvSpPr txBox="1"/>
            <p:nvPr/>
          </p:nvSpPr>
          <p:spPr>
            <a:xfrm rot="21434180">
              <a:off x="1936259" y="4730769"/>
              <a:ext cx="25141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quasi-geoid </a:t>
              </a:r>
              <a:r>
                <a:rPr lang="de-DE" sz="2400" dirty="0" err="1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height</a:t>
              </a:r>
              <a:endParaRPr lang="de-DE" sz="2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E4D034-F669-8D4A-9370-6212EE379CA0}"/>
              </a:ext>
            </a:extLst>
          </p:cNvPr>
          <p:cNvGrpSpPr/>
          <p:nvPr/>
        </p:nvGrpSpPr>
        <p:grpSpPr>
          <a:xfrm>
            <a:off x="141302" y="1825080"/>
            <a:ext cx="2578889" cy="3881342"/>
            <a:chOff x="275632" y="1765291"/>
            <a:chExt cx="2578889" cy="3881342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6DE5B34-A74A-A04C-85C5-8F30FCAC4AB9}"/>
                </a:ext>
              </a:extLst>
            </p:cNvPr>
            <p:cNvCxnSpPr>
              <a:cxnSpLocks/>
            </p:cNvCxnSpPr>
            <p:nvPr/>
          </p:nvCxnSpPr>
          <p:spPr>
            <a:xfrm>
              <a:off x="1792076" y="1765291"/>
              <a:ext cx="415510" cy="388134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DDA90B8-4A67-2D49-A916-ACAEF36CC848}"/>
                </a:ext>
              </a:extLst>
            </p:cNvPr>
            <p:cNvSpPr txBox="1"/>
            <p:nvPr/>
          </p:nvSpPr>
          <p:spPr>
            <a:xfrm rot="21114077">
              <a:off x="275632" y="3409700"/>
              <a:ext cx="25788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ellipsoidal</a:t>
              </a:r>
              <a:endParaRPr lang="de-DE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de-DE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height</a:t>
              </a:r>
              <a:endParaRPr lang="de-DE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0904718-3200-2D49-96E7-D53C3E18D014}"/>
              </a:ext>
            </a:extLst>
          </p:cNvPr>
          <p:cNvCxnSpPr>
            <a:cxnSpLocks/>
          </p:cNvCxnSpPr>
          <p:nvPr/>
        </p:nvCxnSpPr>
        <p:spPr>
          <a:xfrm>
            <a:off x="1687227" y="1806418"/>
            <a:ext cx="573660" cy="2680614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16CCBB7-CF7D-F042-BBED-D4D4A61748EA}"/>
              </a:ext>
            </a:extLst>
          </p:cNvPr>
          <p:cNvSpPr txBox="1"/>
          <p:nvPr/>
        </p:nvSpPr>
        <p:spPr>
          <a:xfrm rot="21025246">
            <a:off x="2115963" y="3280992"/>
            <a:ext cx="1490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 </a:t>
            </a:r>
            <a:r>
              <a:rPr lang="de-DE" sz="24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endParaRPr lang="de-DE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A2FB888-1BD7-C140-A086-8CE7B7C7EDEC}"/>
              </a:ext>
            </a:extLst>
          </p:cNvPr>
          <p:cNvSpPr txBox="1"/>
          <p:nvPr/>
        </p:nvSpPr>
        <p:spPr>
          <a:xfrm rot="21189566">
            <a:off x="717235" y="5501404"/>
            <a:ext cx="4104253" cy="46166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902892"/>
              </a:avLst>
            </a:prstTxWarp>
            <a:spAutoFit/>
          </a:bodyPr>
          <a:lstStyle/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ellipsoid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CEDE0AA-94D8-5849-B19E-A4356A7595BD}"/>
              </a:ext>
            </a:extLst>
          </p:cNvPr>
          <p:cNvSpPr/>
          <p:nvPr/>
        </p:nvSpPr>
        <p:spPr>
          <a:xfrm>
            <a:off x="1261580" y="2748089"/>
            <a:ext cx="7310380" cy="2563503"/>
          </a:xfrm>
          <a:custGeom>
            <a:avLst/>
            <a:gdLst>
              <a:gd name="connsiteX0" fmla="*/ 0 w 9236765"/>
              <a:gd name="connsiteY0" fmla="*/ 39756 h 3262334"/>
              <a:gd name="connsiteX1" fmla="*/ 92765 w 9236765"/>
              <a:gd name="connsiteY1" fmla="*/ 26504 h 3262334"/>
              <a:gd name="connsiteX2" fmla="*/ 132521 w 9236765"/>
              <a:gd name="connsiteY2" fmla="*/ 13252 h 3262334"/>
              <a:gd name="connsiteX3" fmla="*/ 238539 w 9236765"/>
              <a:gd name="connsiteY3" fmla="*/ 0 h 3262334"/>
              <a:gd name="connsiteX4" fmla="*/ 583095 w 9236765"/>
              <a:gd name="connsiteY4" fmla="*/ 13252 h 3262334"/>
              <a:gd name="connsiteX5" fmla="*/ 689113 w 9236765"/>
              <a:gd name="connsiteY5" fmla="*/ 26504 h 3262334"/>
              <a:gd name="connsiteX6" fmla="*/ 808382 w 9236765"/>
              <a:gd name="connsiteY6" fmla="*/ 39756 h 3262334"/>
              <a:gd name="connsiteX7" fmla="*/ 861391 w 9236765"/>
              <a:gd name="connsiteY7" fmla="*/ 53008 h 3262334"/>
              <a:gd name="connsiteX8" fmla="*/ 927652 w 9236765"/>
              <a:gd name="connsiteY8" fmla="*/ 66260 h 3262334"/>
              <a:gd name="connsiteX9" fmla="*/ 967408 w 9236765"/>
              <a:gd name="connsiteY9" fmla="*/ 79513 h 3262334"/>
              <a:gd name="connsiteX10" fmla="*/ 1020417 w 9236765"/>
              <a:gd name="connsiteY10" fmla="*/ 92765 h 3262334"/>
              <a:gd name="connsiteX11" fmla="*/ 1139687 w 9236765"/>
              <a:gd name="connsiteY11" fmla="*/ 159026 h 3262334"/>
              <a:gd name="connsiteX12" fmla="*/ 1179443 w 9236765"/>
              <a:gd name="connsiteY12" fmla="*/ 198782 h 3262334"/>
              <a:gd name="connsiteX13" fmla="*/ 1272208 w 9236765"/>
              <a:gd name="connsiteY13" fmla="*/ 238539 h 3262334"/>
              <a:gd name="connsiteX14" fmla="*/ 1311965 w 9236765"/>
              <a:gd name="connsiteY14" fmla="*/ 265043 h 3262334"/>
              <a:gd name="connsiteX15" fmla="*/ 1391478 w 9236765"/>
              <a:gd name="connsiteY15" fmla="*/ 278295 h 3262334"/>
              <a:gd name="connsiteX16" fmla="*/ 1444487 w 9236765"/>
              <a:gd name="connsiteY16" fmla="*/ 291547 h 3262334"/>
              <a:gd name="connsiteX17" fmla="*/ 1484243 w 9236765"/>
              <a:gd name="connsiteY17" fmla="*/ 304800 h 3262334"/>
              <a:gd name="connsiteX18" fmla="*/ 1722782 w 9236765"/>
              <a:gd name="connsiteY18" fmla="*/ 318052 h 3262334"/>
              <a:gd name="connsiteX19" fmla="*/ 1802295 w 9236765"/>
              <a:gd name="connsiteY19" fmla="*/ 331304 h 3262334"/>
              <a:gd name="connsiteX20" fmla="*/ 1921565 w 9236765"/>
              <a:gd name="connsiteY20" fmla="*/ 397565 h 3262334"/>
              <a:gd name="connsiteX21" fmla="*/ 1961321 w 9236765"/>
              <a:gd name="connsiteY21" fmla="*/ 437321 h 3262334"/>
              <a:gd name="connsiteX22" fmla="*/ 1987826 w 9236765"/>
              <a:gd name="connsiteY22" fmla="*/ 490330 h 3262334"/>
              <a:gd name="connsiteX23" fmla="*/ 2040834 w 9236765"/>
              <a:gd name="connsiteY23" fmla="*/ 569843 h 3262334"/>
              <a:gd name="connsiteX24" fmla="*/ 2067339 w 9236765"/>
              <a:gd name="connsiteY24" fmla="*/ 609600 h 3262334"/>
              <a:gd name="connsiteX25" fmla="*/ 2107095 w 9236765"/>
              <a:gd name="connsiteY25" fmla="*/ 702365 h 3262334"/>
              <a:gd name="connsiteX26" fmla="*/ 2120347 w 9236765"/>
              <a:gd name="connsiteY26" fmla="*/ 742121 h 3262334"/>
              <a:gd name="connsiteX27" fmla="*/ 2146852 w 9236765"/>
              <a:gd name="connsiteY27" fmla="*/ 768626 h 3262334"/>
              <a:gd name="connsiteX28" fmla="*/ 2252869 w 9236765"/>
              <a:gd name="connsiteY28" fmla="*/ 821634 h 3262334"/>
              <a:gd name="connsiteX29" fmla="*/ 2372139 w 9236765"/>
              <a:gd name="connsiteY29" fmla="*/ 887895 h 3262334"/>
              <a:gd name="connsiteX30" fmla="*/ 2425147 w 9236765"/>
              <a:gd name="connsiteY30" fmla="*/ 901147 h 3262334"/>
              <a:gd name="connsiteX31" fmla="*/ 2584174 w 9236765"/>
              <a:gd name="connsiteY31" fmla="*/ 967408 h 3262334"/>
              <a:gd name="connsiteX32" fmla="*/ 2663687 w 9236765"/>
              <a:gd name="connsiteY32" fmla="*/ 1007165 h 3262334"/>
              <a:gd name="connsiteX33" fmla="*/ 2743200 w 9236765"/>
              <a:gd name="connsiteY33" fmla="*/ 1046921 h 3262334"/>
              <a:gd name="connsiteX34" fmla="*/ 2809461 w 9236765"/>
              <a:gd name="connsiteY34" fmla="*/ 1099930 h 3262334"/>
              <a:gd name="connsiteX35" fmla="*/ 2849217 w 9236765"/>
              <a:gd name="connsiteY35" fmla="*/ 1113182 h 3262334"/>
              <a:gd name="connsiteX36" fmla="*/ 2928730 w 9236765"/>
              <a:gd name="connsiteY36" fmla="*/ 1166191 h 3262334"/>
              <a:gd name="connsiteX37" fmla="*/ 2981739 w 9236765"/>
              <a:gd name="connsiteY37" fmla="*/ 1192695 h 3262334"/>
              <a:gd name="connsiteX38" fmla="*/ 3021495 w 9236765"/>
              <a:gd name="connsiteY38" fmla="*/ 1219200 h 3262334"/>
              <a:gd name="connsiteX39" fmla="*/ 3193774 w 9236765"/>
              <a:gd name="connsiteY39" fmla="*/ 1298713 h 3262334"/>
              <a:gd name="connsiteX40" fmla="*/ 3286539 w 9236765"/>
              <a:gd name="connsiteY40" fmla="*/ 1378226 h 3262334"/>
              <a:gd name="connsiteX41" fmla="*/ 3339547 w 9236765"/>
              <a:gd name="connsiteY41" fmla="*/ 1404730 h 3262334"/>
              <a:gd name="connsiteX42" fmla="*/ 3379304 w 9236765"/>
              <a:gd name="connsiteY42" fmla="*/ 1444486 h 3262334"/>
              <a:gd name="connsiteX43" fmla="*/ 3419061 w 9236765"/>
              <a:gd name="connsiteY43" fmla="*/ 1470991 h 3262334"/>
              <a:gd name="connsiteX44" fmla="*/ 3498574 w 9236765"/>
              <a:gd name="connsiteY44" fmla="*/ 1550504 h 3262334"/>
              <a:gd name="connsiteX45" fmla="*/ 3538330 w 9236765"/>
              <a:gd name="connsiteY45" fmla="*/ 1577008 h 3262334"/>
              <a:gd name="connsiteX46" fmla="*/ 3564834 w 9236765"/>
              <a:gd name="connsiteY46" fmla="*/ 1603513 h 3262334"/>
              <a:gd name="connsiteX47" fmla="*/ 3684104 w 9236765"/>
              <a:gd name="connsiteY47" fmla="*/ 1656521 h 3262334"/>
              <a:gd name="connsiteX48" fmla="*/ 3723861 w 9236765"/>
              <a:gd name="connsiteY48" fmla="*/ 1683026 h 3262334"/>
              <a:gd name="connsiteX49" fmla="*/ 3856382 w 9236765"/>
              <a:gd name="connsiteY49" fmla="*/ 1709530 h 3262334"/>
              <a:gd name="connsiteX50" fmla="*/ 4108174 w 9236765"/>
              <a:gd name="connsiteY50" fmla="*/ 1696278 h 3262334"/>
              <a:gd name="connsiteX51" fmla="*/ 4161182 w 9236765"/>
              <a:gd name="connsiteY51" fmla="*/ 1683026 h 3262334"/>
              <a:gd name="connsiteX52" fmla="*/ 4585252 w 9236765"/>
              <a:gd name="connsiteY52" fmla="*/ 1696278 h 3262334"/>
              <a:gd name="connsiteX53" fmla="*/ 4678017 w 9236765"/>
              <a:gd name="connsiteY53" fmla="*/ 1762539 h 3262334"/>
              <a:gd name="connsiteX54" fmla="*/ 4717774 w 9236765"/>
              <a:gd name="connsiteY54" fmla="*/ 1789043 h 3262334"/>
              <a:gd name="connsiteX55" fmla="*/ 4797287 w 9236765"/>
              <a:gd name="connsiteY55" fmla="*/ 1868556 h 3262334"/>
              <a:gd name="connsiteX56" fmla="*/ 4956313 w 9236765"/>
              <a:gd name="connsiteY56" fmla="*/ 2001078 h 3262334"/>
              <a:gd name="connsiteX57" fmla="*/ 4996069 w 9236765"/>
              <a:gd name="connsiteY57" fmla="*/ 2067339 h 3262334"/>
              <a:gd name="connsiteX58" fmla="*/ 5049078 w 9236765"/>
              <a:gd name="connsiteY58" fmla="*/ 2173356 h 3262334"/>
              <a:gd name="connsiteX59" fmla="*/ 5102087 w 9236765"/>
              <a:gd name="connsiteY59" fmla="*/ 2252869 h 3262334"/>
              <a:gd name="connsiteX60" fmla="*/ 5221356 w 9236765"/>
              <a:gd name="connsiteY60" fmla="*/ 2425147 h 3262334"/>
              <a:gd name="connsiteX61" fmla="*/ 5327374 w 9236765"/>
              <a:gd name="connsiteY61" fmla="*/ 2650434 h 3262334"/>
              <a:gd name="connsiteX62" fmla="*/ 5420139 w 9236765"/>
              <a:gd name="connsiteY62" fmla="*/ 2743200 h 3262334"/>
              <a:gd name="connsiteX63" fmla="*/ 5526156 w 9236765"/>
              <a:gd name="connsiteY63" fmla="*/ 2822713 h 3262334"/>
              <a:gd name="connsiteX64" fmla="*/ 5552661 w 9236765"/>
              <a:gd name="connsiteY64" fmla="*/ 2849217 h 3262334"/>
              <a:gd name="connsiteX65" fmla="*/ 5632174 w 9236765"/>
              <a:gd name="connsiteY65" fmla="*/ 2915478 h 3262334"/>
              <a:gd name="connsiteX66" fmla="*/ 5658678 w 9236765"/>
              <a:gd name="connsiteY66" fmla="*/ 2955234 h 3262334"/>
              <a:gd name="connsiteX67" fmla="*/ 5711687 w 9236765"/>
              <a:gd name="connsiteY67" fmla="*/ 2968486 h 3262334"/>
              <a:gd name="connsiteX68" fmla="*/ 5817704 w 9236765"/>
              <a:gd name="connsiteY68" fmla="*/ 3034747 h 3262334"/>
              <a:gd name="connsiteX69" fmla="*/ 5857461 w 9236765"/>
              <a:gd name="connsiteY69" fmla="*/ 3048000 h 3262334"/>
              <a:gd name="connsiteX70" fmla="*/ 5963478 w 9236765"/>
              <a:gd name="connsiteY70" fmla="*/ 3114260 h 3262334"/>
              <a:gd name="connsiteX71" fmla="*/ 6202017 w 9236765"/>
              <a:gd name="connsiteY71" fmla="*/ 3207026 h 3262334"/>
              <a:gd name="connsiteX72" fmla="*/ 6241774 w 9236765"/>
              <a:gd name="connsiteY72" fmla="*/ 3220278 h 3262334"/>
              <a:gd name="connsiteX73" fmla="*/ 6321287 w 9236765"/>
              <a:gd name="connsiteY73" fmla="*/ 3233530 h 3262334"/>
              <a:gd name="connsiteX74" fmla="*/ 6361043 w 9236765"/>
              <a:gd name="connsiteY74" fmla="*/ 3246782 h 3262334"/>
              <a:gd name="connsiteX75" fmla="*/ 6851374 w 9236765"/>
              <a:gd name="connsiteY75" fmla="*/ 3246782 h 3262334"/>
              <a:gd name="connsiteX76" fmla="*/ 7129669 w 9236765"/>
              <a:gd name="connsiteY76" fmla="*/ 3220278 h 3262334"/>
              <a:gd name="connsiteX77" fmla="*/ 7474226 w 9236765"/>
              <a:gd name="connsiteY77" fmla="*/ 3193773 h 3262334"/>
              <a:gd name="connsiteX78" fmla="*/ 7646504 w 9236765"/>
              <a:gd name="connsiteY78" fmla="*/ 3167269 h 3262334"/>
              <a:gd name="connsiteX79" fmla="*/ 7699513 w 9236765"/>
              <a:gd name="connsiteY79" fmla="*/ 3154017 h 3262334"/>
              <a:gd name="connsiteX80" fmla="*/ 7845287 w 9236765"/>
              <a:gd name="connsiteY80" fmla="*/ 3127513 h 3262334"/>
              <a:gd name="connsiteX81" fmla="*/ 7911547 w 9236765"/>
              <a:gd name="connsiteY81" fmla="*/ 3101008 h 3262334"/>
              <a:gd name="connsiteX82" fmla="*/ 7991061 w 9236765"/>
              <a:gd name="connsiteY82" fmla="*/ 3061252 h 3262334"/>
              <a:gd name="connsiteX83" fmla="*/ 8110330 w 9236765"/>
              <a:gd name="connsiteY83" fmla="*/ 3074504 h 3262334"/>
              <a:gd name="connsiteX84" fmla="*/ 8269356 w 9236765"/>
              <a:gd name="connsiteY84" fmla="*/ 3167269 h 3262334"/>
              <a:gd name="connsiteX85" fmla="*/ 8322365 w 9236765"/>
              <a:gd name="connsiteY85" fmla="*/ 3180521 h 3262334"/>
              <a:gd name="connsiteX86" fmla="*/ 8362121 w 9236765"/>
              <a:gd name="connsiteY86" fmla="*/ 3193773 h 3262334"/>
              <a:gd name="connsiteX87" fmla="*/ 8468139 w 9236765"/>
              <a:gd name="connsiteY87" fmla="*/ 3220278 h 3262334"/>
              <a:gd name="connsiteX88" fmla="*/ 8680174 w 9236765"/>
              <a:gd name="connsiteY88" fmla="*/ 3193773 h 3262334"/>
              <a:gd name="connsiteX89" fmla="*/ 8733182 w 9236765"/>
              <a:gd name="connsiteY89" fmla="*/ 3167269 h 3262334"/>
              <a:gd name="connsiteX90" fmla="*/ 8878956 w 9236765"/>
              <a:gd name="connsiteY90" fmla="*/ 3140765 h 3262334"/>
              <a:gd name="connsiteX91" fmla="*/ 8984974 w 9236765"/>
              <a:gd name="connsiteY91" fmla="*/ 3114260 h 3262334"/>
              <a:gd name="connsiteX92" fmla="*/ 9051234 w 9236765"/>
              <a:gd name="connsiteY92" fmla="*/ 3127513 h 3262334"/>
              <a:gd name="connsiteX93" fmla="*/ 9157252 w 9236765"/>
              <a:gd name="connsiteY93" fmla="*/ 3180521 h 3262334"/>
              <a:gd name="connsiteX94" fmla="*/ 9197008 w 9236765"/>
              <a:gd name="connsiteY94" fmla="*/ 3207026 h 3262334"/>
              <a:gd name="connsiteX95" fmla="*/ 9236765 w 9236765"/>
              <a:gd name="connsiteY95" fmla="*/ 3207026 h 326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236765" h="3262334">
                <a:moveTo>
                  <a:pt x="0" y="39756"/>
                </a:moveTo>
                <a:cubicBezTo>
                  <a:pt x="30922" y="35339"/>
                  <a:pt x="62136" y="32630"/>
                  <a:pt x="92765" y="26504"/>
                </a:cubicBezTo>
                <a:cubicBezTo>
                  <a:pt x="106463" y="23765"/>
                  <a:pt x="118777" y="15751"/>
                  <a:pt x="132521" y="13252"/>
                </a:cubicBezTo>
                <a:cubicBezTo>
                  <a:pt x="167561" y="6881"/>
                  <a:pt x="203200" y="4417"/>
                  <a:pt x="238539" y="0"/>
                </a:cubicBezTo>
                <a:cubicBezTo>
                  <a:pt x="353391" y="4417"/>
                  <a:pt x="468356" y="6503"/>
                  <a:pt x="583095" y="13252"/>
                </a:cubicBezTo>
                <a:cubicBezTo>
                  <a:pt x="618648" y="15343"/>
                  <a:pt x="653743" y="22343"/>
                  <a:pt x="689113" y="26504"/>
                </a:cubicBezTo>
                <a:lnTo>
                  <a:pt x="808382" y="39756"/>
                </a:lnTo>
                <a:cubicBezTo>
                  <a:pt x="826052" y="44173"/>
                  <a:pt x="843611" y="49057"/>
                  <a:pt x="861391" y="53008"/>
                </a:cubicBezTo>
                <a:cubicBezTo>
                  <a:pt x="883379" y="57894"/>
                  <a:pt x="905800" y="60797"/>
                  <a:pt x="927652" y="66260"/>
                </a:cubicBezTo>
                <a:cubicBezTo>
                  <a:pt x="941204" y="69648"/>
                  <a:pt x="953977" y="75675"/>
                  <a:pt x="967408" y="79513"/>
                </a:cubicBezTo>
                <a:cubicBezTo>
                  <a:pt x="984921" y="84517"/>
                  <a:pt x="1002747" y="88348"/>
                  <a:pt x="1020417" y="92765"/>
                </a:cubicBezTo>
                <a:cubicBezTo>
                  <a:pt x="1111553" y="153522"/>
                  <a:pt x="1069711" y="135699"/>
                  <a:pt x="1139687" y="159026"/>
                </a:cubicBezTo>
                <a:cubicBezTo>
                  <a:pt x="1152939" y="172278"/>
                  <a:pt x="1164193" y="187889"/>
                  <a:pt x="1179443" y="198782"/>
                </a:cubicBezTo>
                <a:cubicBezTo>
                  <a:pt x="1243779" y="244736"/>
                  <a:pt x="1214536" y="209703"/>
                  <a:pt x="1272208" y="238539"/>
                </a:cubicBezTo>
                <a:cubicBezTo>
                  <a:pt x="1286454" y="245662"/>
                  <a:pt x="1296855" y="260006"/>
                  <a:pt x="1311965" y="265043"/>
                </a:cubicBezTo>
                <a:cubicBezTo>
                  <a:pt x="1337456" y="273540"/>
                  <a:pt x="1365130" y="273025"/>
                  <a:pt x="1391478" y="278295"/>
                </a:cubicBezTo>
                <a:cubicBezTo>
                  <a:pt x="1409338" y="281867"/>
                  <a:pt x="1426974" y="286543"/>
                  <a:pt x="1444487" y="291547"/>
                </a:cubicBezTo>
                <a:cubicBezTo>
                  <a:pt x="1457918" y="295385"/>
                  <a:pt x="1470337" y="303476"/>
                  <a:pt x="1484243" y="304800"/>
                </a:cubicBezTo>
                <a:cubicBezTo>
                  <a:pt x="1563520" y="312350"/>
                  <a:pt x="1643269" y="313635"/>
                  <a:pt x="1722782" y="318052"/>
                </a:cubicBezTo>
                <a:cubicBezTo>
                  <a:pt x="1749286" y="322469"/>
                  <a:pt x="1776065" y="325475"/>
                  <a:pt x="1802295" y="331304"/>
                </a:cubicBezTo>
                <a:cubicBezTo>
                  <a:pt x="1845147" y="340827"/>
                  <a:pt x="1892281" y="368281"/>
                  <a:pt x="1921565" y="397565"/>
                </a:cubicBezTo>
                <a:cubicBezTo>
                  <a:pt x="1934817" y="410817"/>
                  <a:pt x="1950428" y="422071"/>
                  <a:pt x="1961321" y="437321"/>
                </a:cubicBezTo>
                <a:cubicBezTo>
                  <a:pt x="1972804" y="453397"/>
                  <a:pt x="1977662" y="473390"/>
                  <a:pt x="1987826" y="490330"/>
                </a:cubicBezTo>
                <a:cubicBezTo>
                  <a:pt x="2004215" y="517645"/>
                  <a:pt x="2023165" y="543339"/>
                  <a:pt x="2040834" y="569843"/>
                </a:cubicBezTo>
                <a:lnTo>
                  <a:pt x="2067339" y="609600"/>
                </a:lnTo>
                <a:cubicBezTo>
                  <a:pt x="2098417" y="702835"/>
                  <a:pt x="2057969" y="587735"/>
                  <a:pt x="2107095" y="702365"/>
                </a:cubicBezTo>
                <a:cubicBezTo>
                  <a:pt x="2112598" y="715204"/>
                  <a:pt x="2113160" y="730143"/>
                  <a:pt x="2120347" y="742121"/>
                </a:cubicBezTo>
                <a:cubicBezTo>
                  <a:pt x="2126775" y="752835"/>
                  <a:pt x="2137095" y="760821"/>
                  <a:pt x="2146852" y="768626"/>
                </a:cubicBezTo>
                <a:cubicBezTo>
                  <a:pt x="2198024" y="809563"/>
                  <a:pt x="2184333" y="787366"/>
                  <a:pt x="2252869" y="821634"/>
                </a:cubicBezTo>
                <a:cubicBezTo>
                  <a:pt x="2303486" y="846943"/>
                  <a:pt x="2321082" y="868749"/>
                  <a:pt x="2372139" y="887895"/>
                </a:cubicBezTo>
                <a:cubicBezTo>
                  <a:pt x="2389193" y="894290"/>
                  <a:pt x="2407478" y="896730"/>
                  <a:pt x="2425147" y="901147"/>
                </a:cubicBezTo>
                <a:cubicBezTo>
                  <a:pt x="2547456" y="962301"/>
                  <a:pt x="2492834" y="944573"/>
                  <a:pt x="2584174" y="967408"/>
                </a:cubicBezTo>
                <a:cubicBezTo>
                  <a:pt x="2698099" y="1043361"/>
                  <a:pt x="2553963" y="952304"/>
                  <a:pt x="2663687" y="1007165"/>
                </a:cubicBezTo>
                <a:cubicBezTo>
                  <a:pt x="2766446" y="1058544"/>
                  <a:pt x="2643269" y="1013611"/>
                  <a:pt x="2743200" y="1046921"/>
                </a:cubicBezTo>
                <a:cubicBezTo>
                  <a:pt x="2767854" y="1071575"/>
                  <a:pt x="2776023" y="1083211"/>
                  <a:pt x="2809461" y="1099930"/>
                </a:cubicBezTo>
                <a:cubicBezTo>
                  <a:pt x="2821955" y="1106177"/>
                  <a:pt x="2837006" y="1106398"/>
                  <a:pt x="2849217" y="1113182"/>
                </a:cubicBezTo>
                <a:cubicBezTo>
                  <a:pt x="2877063" y="1128652"/>
                  <a:pt x="2900239" y="1151946"/>
                  <a:pt x="2928730" y="1166191"/>
                </a:cubicBezTo>
                <a:cubicBezTo>
                  <a:pt x="2946400" y="1175026"/>
                  <a:pt x="2964587" y="1182894"/>
                  <a:pt x="2981739" y="1192695"/>
                </a:cubicBezTo>
                <a:cubicBezTo>
                  <a:pt x="2995568" y="1200597"/>
                  <a:pt x="3007249" y="1212077"/>
                  <a:pt x="3021495" y="1219200"/>
                </a:cubicBezTo>
                <a:cubicBezTo>
                  <a:pt x="3068390" y="1242648"/>
                  <a:pt x="3159574" y="1264513"/>
                  <a:pt x="3193774" y="1298713"/>
                </a:cubicBezTo>
                <a:cubicBezTo>
                  <a:pt x="3229914" y="1334853"/>
                  <a:pt x="3241205" y="1349892"/>
                  <a:pt x="3286539" y="1378226"/>
                </a:cubicBezTo>
                <a:cubicBezTo>
                  <a:pt x="3303291" y="1388696"/>
                  <a:pt x="3323472" y="1393248"/>
                  <a:pt x="3339547" y="1404730"/>
                </a:cubicBezTo>
                <a:cubicBezTo>
                  <a:pt x="3354798" y="1415623"/>
                  <a:pt x="3364906" y="1432488"/>
                  <a:pt x="3379304" y="1444486"/>
                </a:cubicBezTo>
                <a:cubicBezTo>
                  <a:pt x="3391540" y="1454682"/>
                  <a:pt x="3407157" y="1460409"/>
                  <a:pt x="3419061" y="1470991"/>
                </a:cubicBezTo>
                <a:cubicBezTo>
                  <a:pt x="3447076" y="1495893"/>
                  <a:pt x="3467386" y="1529712"/>
                  <a:pt x="3498574" y="1550504"/>
                </a:cubicBezTo>
                <a:cubicBezTo>
                  <a:pt x="3511826" y="1559339"/>
                  <a:pt x="3525893" y="1567058"/>
                  <a:pt x="3538330" y="1577008"/>
                </a:cubicBezTo>
                <a:cubicBezTo>
                  <a:pt x="3548086" y="1584813"/>
                  <a:pt x="3554438" y="1596582"/>
                  <a:pt x="3564834" y="1603513"/>
                </a:cubicBezTo>
                <a:cubicBezTo>
                  <a:pt x="3606987" y="1631615"/>
                  <a:pt x="3638194" y="1633566"/>
                  <a:pt x="3684104" y="1656521"/>
                </a:cubicBezTo>
                <a:cubicBezTo>
                  <a:pt x="3698350" y="1663644"/>
                  <a:pt x="3709615" y="1675903"/>
                  <a:pt x="3723861" y="1683026"/>
                </a:cubicBezTo>
                <a:cubicBezTo>
                  <a:pt x="3760868" y="1701530"/>
                  <a:pt x="3822197" y="1704647"/>
                  <a:pt x="3856382" y="1709530"/>
                </a:cubicBezTo>
                <a:cubicBezTo>
                  <a:pt x="3940313" y="1705113"/>
                  <a:pt x="4024443" y="1703559"/>
                  <a:pt x="4108174" y="1696278"/>
                </a:cubicBezTo>
                <a:cubicBezTo>
                  <a:pt x="4126319" y="1694700"/>
                  <a:pt x="4142969" y="1683026"/>
                  <a:pt x="4161182" y="1683026"/>
                </a:cubicBezTo>
                <a:cubicBezTo>
                  <a:pt x="4302608" y="1683026"/>
                  <a:pt x="4443895" y="1691861"/>
                  <a:pt x="4585252" y="1696278"/>
                </a:cubicBezTo>
                <a:cubicBezTo>
                  <a:pt x="4683872" y="1729151"/>
                  <a:pt x="4552238" y="1678688"/>
                  <a:pt x="4678017" y="1762539"/>
                </a:cubicBezTo>
                <a:cubicBezTo>
                  <a:pt x="4691269" y="1771374"/>
                  <a:pt x="4705870" y="1778462"/>
                  <a:pt x="4717774" y="1789043"/>
                </a:cubicBezTo>
                <a:cubicBezTo>
                  <a:pt x="4745789" y="1813945"/>
                  <a:pt x="4766099" y="1847764"/>
                  <a:pt x="4797287" y="1868556"/>
                </a:cubicBezTo>
                <a:cubicBezTo>
                  <a:pt x="4850176" y="1903816"/>
                  <a:pt x="4922302" y="1944392"/>
                  <a:pt x="4956313" y="2001078"/>
                </a:cubicBezTo>
                <a:cubicBezTo>
                  <a:pt x="4969565" y="2023165"/>
                  <a:pt x="4983857" y="2044660"/>
                  <a:pt x="4996069" y="2067339"/>
                </a:cubicBezTo>
                <a:cubicBezTo>
                  <a:pt x="5014801" y="2102127"/>
                  <a:pt x="5027162" y="2140482"/>
                  <a:pt x="5049078" y="2173356"/>
                </a:cubicBezTo>
                <a:cubicBezTo>
                  <a:pt x="5066748" y="2199860"/>
                  <a:pt x="5079563" y="2230344"/>
                  <a:pt x="5102087" y="2252869"/>
                </a:cubicBezTo>
                <a:cubicBezTo>
                  <a:pt x="5160250" y="2311033"/>
                  <a:pt x="5181731" y="2326087"/>
                  <a:pt x="5221356" y="2425147"/>
                </a:cubicBezTo>
                <a:cubicBezTo>
                  <a:pt x="5245747" y="2486124"/>
                  <a:pt x="5297326" y="2620385"/>
                  <a:pt x="5327374" y="2650434"/>
                </a:cubicBezTo>
                <a:cubicBezTo>
                  <a:pt x="5358296" y="2681356"/>
                  <a:pt x="5383753" y="2718943"/>
                  <a:pt x="5420139" y="2743200"/>
                </a:cubicBezTo>
                <a:cubicBezTo>
                  <a:pt x="5470138" y="2776532"/>
                  <a:pt x="5471064" y="2775492"/>
                  <a:pt x="5526156" y="2822713"/>
                </a:cubicBezTo>
                <a:cubicBezTo>
                  <a:pt x="5535642" y="2830844"/>
                  <a:pt x="5543063" y="2841218"/>
                  <a:pt x="5552661" y="2849217"/>
                </a:cubicBezTo>
                <a:cubicBezTo>
                  <a:pt x="5583589" y="2874990"/>
                  <a:pt x="5608197" y="2885507"/>
                  <a:pt x="5632174" y="2915478"/>
                </a:cubicBezTo>
                <a:cubicBezTo>
                  <a:pt x="5642123" y="2927915"/>
                  <a:pt x="5645426" y="2946399"/>
                  <a:pt x="5658678" y="2955234"/>
                </a:cubicBezTo>
                <a:cubicBezTo>
                  <a:pt x="5673833" y="2965337"/>
                  <a:pt x="5694017" y="2964069"/>
                  <a:pt x="5711687" y="2968486"/>
                </a:cubicBezTo>
                <a:cubicBezTo>
                  <a:pt x="5747026" y="2990573"/>
                  <a:pt x="5781119" y="3014791"/>
                  <a:pt x="5817704" y="3034747"/>
                </a:cubicBezTo>
                <a:cubicBezTo>
                  <a:pt x="5829968" y="3041436"/>
                  <a:pt x="5845197" y="3041311"/>
                  <a:pt x="5857461" y="3048000"/>
                </a:cubicBezTo>
                <a:cubicBezTo>
                  <a:pt x="5894046" y="3067955"/>
                  <a:pt x="5926204" y="3095623"/>
                  <a:pt x="5963478" y="3114260"/>
                </a:cubicBezTo>
                <a:cubicBezTo>
                  <a:pt x="6055877" y="3160459"/>
                  <a:pt x="6112986" y="3177349"/>
                  <a:pt x="6202017" y="3207026"/>
                </a:cubicBezTo>
                <a:cubicBezTo>
                  <a:pt x="6215269" y="3211443"/>
                  <a:pt x="6227995" y="3217982"/>
                  <a:pt x="6241774" y="3220278"/>
                </a:cubicBezTo>
                <a:lnTo>
                  <a:pt x="6321287" y="3233530"/>
                </a:lnTo>
                <a:cubicBezTo>
                  <a:pt x="6334539" y="3237947"/>
                  <a:pt x="6347299" y="3244283"/>
                  <a:pt x="6361043" y="3246782"/>
                </a:cubicBezTo>
                <a:cubicBezTo>
                  <a:pt x="6532991" y="3278045"/>
                  <a:pt x="6651951" y="3253659"/>
                  <a:pt x="6851374" y="3246782"/>
                </a:cubicBezTo>
                <a:lnTo>
                  <a:pt x="7129669" y="3220278"/>
                </a:lnTo>
                <a:cubicBezTo>
                  <a:pt x="7400761" y="3198876"/>
                  <a:pt x="7277068" y="3218418"/>
                  <a:pt x="7474226" y="3193773"/>
                </a:cubicBezTo>
                <a:cubicBezTo>
                  <a:pt x="7508173" y="3189529"/>
                  <a:pt x="7609659" y="3174638"/>
                  <a:pt x="7646504" y="3167269"/>
                </a:cubicBezTo>
                <a:cubicBezTo>
                  <a:pt x="7664364" y="3163697"/>
                  <a:pt x="7681733" y="3157968"/>
                  <a:pt x="7699513" y="3154017"/>
                </a:cubicBezTo>
                <a:cubicBezTo>
                  <a:pt x="7755079" y="3141669"/>
                  <a:pt x="7787746" y="3137103"/>
                  <a:pt x="7845287" y="3127513"/>
                </a:cubicBezTo>
                <a:cubicBezTo>
                  <a:pt x="7867374" y="3118678"/>
                  <a:pt x="7889891" y="3110852"/>
                  <a:pt x="7911547" y="3101008"/>
                </a:cubicBezTo>
                <a:cubicBezTo>
                  <a:pt x="7938524" y="3088746"/>
                  <a:pt x="7961688" y="3065168"/>
                  <a:pt x="7991061" y="3061252"/>
                </a:cubicBezTo>
                <a:cubicBezTo>
                  <a:pt x="8030711" y="3055965"/>
                  <a:pt x="8070574" y="3070087"/>
                  <a:pt x="8110330" y="3074504"/>
                </a:cubicBezTo>
                <a:cubicBezTo>
                  <a:pt x="8137879" y="3091722"/>
                  <a:pt x="8224212" y="3150340"/>
                  <a:pt x="8269356" y="3167269"/>
                </a:cubicBezTo>
                <a:cubicBezTo>
                  <a:pt x="8286410" y="3173664"/>
                  <a:pt x="8304852" y="3175517"/>
                  <a:pt x="8322365" y="3180521"/>
                </a:cubicBezTo>
                <a:cubicBezTo>
                  <a:pt x="8335796" y="3184358"/>
                  <a:pt x="8348569" y="3190385"/>
                  <a:pt x="8362121" y="3193773"/>
                </a:cubicBezTo>
                <a:lnTo>
                  <a:pt x="8468139" y="3220278"/>
                </a:lnTo>
                <a:cubicBezTo>
                  <a:pt x="8538817" y="3211443"/>
                  <a:pt x="8610329" y="3207742"/>
                  <a:pt x="8680174" y="3193773"/>
                </a:cubicBezTo>
                <a:cubicBezTo>
                  <a:pt x="8699545" y="3189899"/>
                  <a:pt x="8714685" y="3174205"/>
                  <a:pt x="8733182" y="3167269"/>
                </a:cubicBezTo>
                <a:cubicBezTo>
                  <a:pt x="8771633" y="3152850"/>
                  <a:pt x="8845096" y="3145602"/>
                  <a:pt x="8878956" y="3140765"/>
                </a:cubicBezTo>
                <a:cubicBezTo>
                  <a:pt x="8910326" y="3130309"/>
                  <a:pt x="8952995" y="3114260"/>
                  <a:pt x="8984974" y="3114260"/>
                </a:cubicBezTo>
                <a:cubicBezTo>
                  <a:pt x="9007498" y="3114260"/>
                  <a:pt x="9029147" y="3123095"/>
                  <a:pt x="9051234" y="3127513"/>
                </a:cubicBezTo>
                <a:cubicBezTo>
                  <a:pt x="9086573" y="3145182"/>
                  <a:pt x="9124378" y="3158604"/>
                  <a:pt x="9157252" y="3180521"/>
                </a:cubicBezTo>
                <a:cubicBezTo>
                  <a:pt x="9170504" y="3189356"/>
                  <a:pt x="9181898" y="3201989"/>
                  <a:pt x="9197008" y="3207026"/>
                </a:cubicBezTo>
                <a:cubicBezTo>
                  <a:pt x="9209580" y="3211217"/>
                  <a:pt x="9223513" y="3207026"/>
                  <a:pt x="9236765" y="3207026"/>
                </a:cubicBezTo>
              </a:path>
            </a:pathLst>
          </a:custGeom>
          <a:ln w="539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4D66A5-C8B1-4648-A6BA-C4EE849740DF}"/>
              </a:ext>
            </a:extLst>
          </p:cNvPr>
          <p:cNvSpPr txBox="1"/>
          <p:nvPr/>
        </p:nvSpPr>
        <p:spPr>
          <a:xfrm>
            <a:off x="3155400" y="1936669"/>
            <a:ext cx="53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39D621-E562-514D-87BC-529D36A6BD75}"/>
              </a:ext>
            </a:extLst>
          </p:cNvPr>
          <p:cNvGrpSpPr/>
          <p:nvPr/>
        </p:nvGrpSpPr>
        <p:grpSpPr>
          <a:xfrm>
            <a:off x="539783" y="2573490"/>
            <a:ext cx="8045038" cy="2739224"/>
            <a:chOff x="539783" y="1864372"/>
            <a:chExt cx="8045038" cy="273922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E8F31E-F12B-3C49-9054-A0E1A4722A51}"/>
                </a:ext>
              </a:extLst>
            </p:cNvPr>
            <p:cNvSpPr txBox="1"/>
            <p:nvPr/>
          </p:nvSpPr>
          <p:spPr>
            <a:xfrm>
              <a:off x="539783" y="1864372"/>
              <a:ext cx="858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crust</a:t>
              </a: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C940148-DB40-A943-993C-82FB3AAAA8D2}"/>
                </a:ext>
              </a:extLst>
            </p:cNvPr>
            <p:cNvSpPr/>
            <p:nvPr/>
          </p:nvSpPr>
          <p:spPr>
            <a:xfrm>
              <a:off x="1274441" y="2040093"/>
              <a:ext cx="7310380" cy="2563503"/>
            </a:xfrm>
            <a:custGeom>
              <a:avLst/>
              <a:gdLst>
                <a:gd name="connsiteX0" fmla="*/ 0 w 9236765"/>
                <a:gd name="connsiteY0" fmla="*/ 39756 h 3262334"/>
                <a:gd name="connsiteX1" fmla="*/ 92765 w 9236765"/>
                <a:gd name="connsiteY1" fmla="*/ 26504 h 3262334"/>
                <a:gd name="connsiteX2" fmla="*/ 132521 w 9236765"/>
                <a:gd name="connsiteY2" fmla="*/ 13252 h 3262334"/>
                <a:gd name="connsiteX3" fmla="*/ 238539 w 9236765"/>
                <a:gd name="connsiteY3" fmla="*/ 0 h 3262334"/>
                <a:gd name="connsiteX4" fmla="*/ 583095 w 9236765"/>
                <a:gd name="connsiteY4" fmla="*/ 13252 h 3262334"/>
                <a:gd name="connsiteX5" fmla="*/ 689113 w 9236765"/>
                <a:gd name="connsiteY5" fmla="*/ 26504 h 3262334"/>
                <a:gd name="connsiteX6" fmla="*/ 808382 w 9236765"/>
                <a:gd name="connsiteY6" fmla="*/ 39756 h 3262334"/>
                <a:gd name="connsiteX7" fmla="*/ 861391 w 9236765"/>
                <a:gd name="connsiteY7" fmla="*/ 53008 h 3262334"/>
                <a:gd name="connsiteX8" fmla="*/ 927652 w 9236765"/>
                <a:gd name="connsiteY8" fmla="*/ 66260 h 3262334"/>
                <a:gd name="connsiteX9" fmla="*/ 967408 w 9236765"/>
                <a:gd name="connsiteY9" fmla="*/ 79513 h 3262334"/>
                <a:gd name="connsiteX10" fmla="*/ 1020417 w 9236765"/>
                <a:gd name="connsiteY10" fmla="*/ 92765 h 3262334"/>
                <a:gd name="connsiteX11" fmla="*/ 1139687 w 9236765"/>
                <a:gd name="connsiteY11" fmla="*/ 159026 h 3262334"/>
                <a:gd name="connsiteX12" fmla="*/ 1179443 w 9236765"/>
                <a:gd name="connsiteY12" fmla="*/ 198782 h 3262334"/>
                <a:gd name="connsiteX13" fmla="*/ 1272208 w 9236765"/>
                <a:gd name="connsiteY13" fmla="*/ 238539 h 3262334"/>
                <a:gd name="connsiteX14" fmla="*/ 1311965 w 9236765"/>
                <a:gd name="connsiteY14" fmla="*/ 265043 h 3262334"/>
                <a:gd name="connsiteX15" fmla="*/ 1391478 w 9236765"/>
                <a:gd name="connsiteY15" fmla="*/ 278295 h 3262334"/>
                <a:gd name="connsiteX16" fmla="*/ 1444487 w 9236765"/>
                <a:gd name="connsiteY16" fmla="*/ 291547 h 3262334"/>
                <a:gd name="connsiteX17" fmla="*/ 1484243 w 9236765"/>
                <a:gd name="connsiteY17" fmla="*/ 304800 h 3262334"/>
                <a:gd name="connsiteX18" fmla="*/ 1722782 w 9236765"/>
                <a:gd name="connsiteY18" fmla="*/ 318052 h 3262334"/>
                <a:gd name="connsiteX19" fmla="*/ 1802295 w 9236765"/>
                <a:gd name="connsiteY19" fmla="*/ 331304 h 3262334"/>
                <a:gd name="connsiteX20" fmla="*/ 1921565 w 9236765"/>
                <a:gd name="connsiteY20" fmla="*/ 397565 h 3262334"/>
                <a:gd name="connsiteX21" fmla="*/ 1961321 w 9236765"/>
                <a:gd name="connsiteY21" fmla="*/ 437321 h 3262334"/>
                <a:gd name="connsiteX22" fmla="*/ 1987826 w 9236765"/>
                <a:gd name="connsiteY22" fmla="*/ 490330 h 3262334"/>
                <a:gd name="connsiteX23" fmla="*/ 2040834 w 9236765"/>
                <a:gd name="connsiteY23" fmla="*/ 569843 h 3262334"/>
                <a:gd name="connsiteX24" fmla="*/ 2067339 w 9236765"/>
                <a:gd name="connsiteY24" fmla="*/ 609600 h 3262334"/>
                <a:gd name="connsiteX25" fmla="*/ 2107095 w 9236765"/>
                <a:gd name="connsiteY25" fmla="*/ 702365 h 3262334"/>
                <a:gd name="connsiteX26" fmla="*/ 2120347 w 9236765"/>
                <a:gd name="connsiteY26" fmla="*/ 742121 h 3262334"/>
                <a:gd name="connsiteX27" fmla="*/ 2146852 w 9236765"/>
                <a:gd name="connsiteY27" fmla="*/ 768626 h 3262334"/>
                <a:gd name="connsiteX28" fmla="*/ 2252869 w 9236765"/>
                <a:gd name="connsiteY28" fmla="*/ 821634 h 3262334"/>
                <a:gd name="connsiteX29" fmla="*/ 2372139 w 9236765"/>
                <a:gd name="connsiteY29" fmla="*/ 887895 h 3262334"/>
                <a:gd name="connsiteX30" fmla="*/ 2425147 w 9236765"/>
                <a:gd name="connsiteY30" fmla="*/ 901147 h 3262334"/>
                <a:gd name="connsiteX31" fmla="*/ 2584174 w 9236765"/>
                <a:gd name="connsiteY31" fmla="*/ 967408 h 3262334"/>
                <a:gd name="connsiteX32" fmla="*/ 2663687 w 9236765"/>
                <a:gd name="connsiteY32" fmla="*/ 1007165 h 3262334"/>
                <a:gd name="connsiteX33" fmla="*/ 2743200 w 9236765"/>
                <a:gd name="connsiteY33" fmla="*/ 1046921 h 3262334"/>
                <a:gd name="connsiteX34" fmla="*/ 2809461 w 9236765"/>
                <a:gd name="connsiteY34" fmla="*/ 1099930 h 3262334"/>
                <a:gd name="connsiteX35" fmla="*/ 2849217 w 9236765"/>
                <a:gd name="connsiteY35" fmla="*/ 1113182 h 3262334"/>
                <a:gd name="connsiteX36" fmla="*/ 2928730 w 9236765"/>
                <a:gd name="connsiteY36" fmla="*/ 1166191 h 3262334"/>
                <a:gd name="connsiteX37" fmla="*/ 2981739 w 9236765"/>
                <a:gd name="connsiteY37" fmla="*/ 1192695 h 3262334"/>
                <a:gd name="connsiteX38" fmla="*/ 3021495 w 9236765"/>
                <a:gd name="connsiteY38" fmla="*/ 1219200 h 3262334"/>
                <a:gd name="connsiteX39" fmla="*/ 3193774 w 9236765"/>
                <a:gd name="connsiteY39" fmla="*/ 1298713 h 3262334"/>
                <a:gd name="connsiteX40" fmla="*/ 3286539 w 9236765"/>
                <a:gd name="connsiteY40" fmla="*/ 1378226 h 3262334"/>
                <a:gd name="connsiteX41" fmla="*/ 3339547 w 9236765"/>
                <a:gd name="connsiteY41" fmla="*/ 1404730 h 3262334"/>
                <a:gd name="connsiteX42" fmla="*/ 3379304 w 9236765"/>
                <a:gd name="connsiteY42" fmla="*/ 1444486 h 3262334"/>
                <a:gd name="connsiteX43" fmla="*/ 3419061 w 9236765"/>
                <a:gd name="connsiteY43" fmla="*/ 1470991 h 3262334"/>
                <a:gd name="connsiteX44" fmla="*/ 3498574 w 9236765"/>
                <a:gd name="connsiteY44" fmla="*/ 1550504 h 3262334"/>
                <a:gd name="connsiteX45" fmla="*/ 3538330 w 9236765"/>
                <a:gd name="connsiteY45" fmla="*/ 1577008 h 3262334"/>
                <a:gd name="connsiteX46" fmla="*/ 3564834 w 9236765"/>
                <a:gd name="connsiteY46" fmla="*/ 1603513 h 3262334"/>
                <a:gd name="connsiteX47" fmla="*/ 3684104 w 9236765"/>
                <a:gd name="connsiteY47" fmla="*/ 1656521 h 3262334"/>
                <a:gd name="connsiteX48" fmla="*/ 3723861 w 9236765"/>
                <a:gd name="connsiteY48" fmla="*/ 1683026 h 3262334"/>
                <a:gd name="connsiteX49" fmla="*/ 3856382 w 9236765"/>
                <a:gd name="connsiteY49" fmla="*/ 1709530 h 3262334"/>
                <a:gd name="connsiteX50" fmla="*/ 4108174 w 9236765"/>
                <a:gd name="connsiteY50" fmla="*/ 1696278 h 3262334"/>
                <a:gd name="connsiteX51" fmla="*/ 4161182 w 9236765"/>
                <a:gd name="connsiteY51" fmla="*/ 1683026 h 3262334"/>
                <a:gd name="connsiteX52" fmla="*/ 4585252 w 9236765"/>
                <a:gd name="connsiteY52" fmla="*/ 1696278 h 3262334"/>
                <a:gd name="connsiteX53" fmla="*/ 4678017 w 9236765"/>
                <a:gd name="connsiteY53" fmla="*/ 1762539 h 3262334"/>
                <a:gd name="connsiteX54" fmla="*/ 4717774 w 9236765"/>
                <a:gd name="connsiteY54" fmla="*/ 1789043 h 3262334"/>
                <a:gd name="connsiteX55" fmla="*/ 4797287 w 9236765"/>
                <a:gd name="connsiteY55" fmla="*/ 1868556 h 3262334"/>
                <a:gd name="connsiteX56" fmla="*/ 4956313 w 9236765"/>
                <a:gd name="connsiteY56" fmla="*/ 2001078 h 3262334"/>
                <a:gd name="connsiteX57" fmla="*/ 4996069 w 9236765"/>
                <a:gd name="connsiteY57" fmla="*/ 2067339 h 3262334"/>
                <a:gd name="connsiteX58" fmla="*/ 5049078 w 9236765"/>
                <a:gd name="connsiteY58" fmla="*/ 2173356 h 3262334"/>
                <a:gd name="connsiteX59" fmla="*/ 5102087 w 9236765"/>
                <a:gd name="connsiteY59" fmla="*/ 2252869 h 3262334"/>
                <a:gd name="connsiteX60" fmla="*/ 5221356 w 9236765"/>
                <a:gd name="connsiteY60" fmla="*/ 2425147 h 3262334"/>
                <a:gd name="connsiteX61" fmla="*/ 5327374 w 9236765"/>
                <a:gd name="connsiteY61" fmla="*/ 2650434 h 3262334"/>
                <a:gd name="connsiteX62" fmla="*/ 5420139 w 9236765"/>
                <a:gd name="connsiteY62" fmla="*/ 2743200 h 3262334"/>
                <a:gd name="connsiteX63" fmla="*/ 5526156 w 9236765"/>
                <a:gd name="connsiteY63" fmla="*/ 2822713 h 3262334"/>
                <a:gd name="connsiteX64" fmla="*/ 5552661 w 9236765"/>
                <a:gd name="connsiteY64" fmla="*/ 2849217 h 3262334"/>
                <a:gd name="connsiteX65" fmla="*/ 5632174 w 9236765"/>
                <a:gd name="connsiteY65" fmla="*/ 2915478 h 3262334"/>
                <a:gd name="connsiteX66" fmla="*/ 5658678 w 9236765"/>
                <a:gd name="connsiteY66" fmla="*/ 2955234 h 3262334"/>
                <a:gd name="connsiteX67" fmla="*/ 5711687 w 9236765"/>
                <a:gd name="connsiteY67" fmla="*/ 2968486 h 3262334"/>
                <a:gd name="connsiteX68" fmla="*/ 5817704 w 9236765"/>
                <a:gd name="connsiteY68" fmla="*/ 3034747 h 3262334"/>
                <a:gd name="connsiteX69" fmla="*/ 5857461 w 9236765"/>
                <a:gd name="connsiteY69" fmla="*/ 3048000 h 3262334"/>
                <a:gd name="connsiteX70" fmla="*/ 5963478 w 9236765"/>
                <a:gd name="connsiteY70" fmla="*/ 3114260 h 3262334"/>
                <a:gd name="connsiteX71" fmla="*/ 6202017 w 9236765"/>
                <a:gd name="connsiteY71" fmla="*/ 3207026 h 3262334"/>
                <a:gd name="connsiteX72" fmla="*/ 6241774 w 9236765"/>
                <a:gd name="connsiteY72" fmla="*/ 3220278 h 3262334"/>
                <a:gd name="connsiteX73" fmla="*/ 6321287 w 9236765"/>
                <a:gd name="connsiteY73" fmla="*/ 3233530 h 3262334"/>
                <a:gd name="connsiteX74" fmla="*/ 6361043 w 9236765"/>
                <a:gd name="connsiteY74" fmla="*/ 3246782 h 3262334"/>
                <a:gd name="connsiteX75" fmla="*/ 6851374 w 9236765"/>
                <a:gd name="connsiteY75" fmla="*/ 3246782 h 3262334"/>
                <a:gd name="connsiteX76" fmla="*/ 7129669 w 9236765"/>
                <a:gd name="connsiteY76" fmla="*/ 3220278 h 3262334"/>
                <a:gd name="connsiteX77" fmla="*/ 7474226 w 9236765"/>
                <a:gd name="connsiteY77" fmla="*/ 3193773 h 3262334"/>
                <a:gd name="connsiteX78" fmla="*/ 7646504 w 9236765"/>
                <a:gd name="connsiteY78" fmla="*/ 3167269 h 3262334"/>
                <a:gd name="connsiteX79" fmla="*/ 7699513 w 9236765"/>
                <a:gd name="connsiteY79" fmla="*/ 3154017 h 3262334"/>
                <a:gd name="connsiteX80" fmla="*/ 7845287 w 9236765"/>
                <a:gd name="connsiteY80" fmla="*/ 3127513 h 3262334"/>
                <a:gd name="connsiteX81" fmla="*/ 7911547 w 9236765"/>
                <a:gd name="connsiteY81" fmla="*/ 3101008 h 3262334"/>
                <a:gd name="connsiteX82" fmla="*/ 7991061 w 9236765"/>
                <a:gd name="connsiteY82" fmla="*/ 3061252 h 3262334"/>
                <a:gd name="connsiteX83" fmla="*/ 8110330 w 9236765"/>
                <a:gd name="connsiteY83" fmla="*/ 3074504 h 3262334"/>
                <a:gd name="connsiteX84" fmla="*/ 8269356 w 9236765"/>
                <a:gd name="connsiteY84" fmla="*/ 3167269 h 3262334"/>
                <a:gd name="connsiteX85" fmla="*/ 8322365 w 9236765"/>
                <a:gd name="connsiteY85" fmla="*/ 3180521 h 3262334"/>
                <a:gd name="connsiteX86" fmla="*/ 8362121 w 9236765"/>
                <a:gd name="connsiteY86" fmla="*/ 3193773 h 3262334"/>
                <a:gd name="connsiteX87" fmla="*/ 8468139 w 9236765"/>
                <a:gd name="connsiteY87" fmla="*/ 3220278 h 3262334"/>
                <a:gd name="connsiteX88" fmla="*/ 8680174 w 9236765"/>
                <a:gd name="connsiteY88" fmla="*/ 3193773 h 3262334"/>
                <a:gd name="connsiteX89" fmla="*/ 8733182 w 9236765"/>
                <a:gd name="connsiteY89" fmla="*/ 3167269 h 3262334"/>
                <a:gd name="connsiteX90" fmla="*/ 8878956 w 9236765"/>
                <a:gd name="connsiteY90" fmla="*/ 3140765 h 3262334"/>
                <a:gd name="connsiteX91" fmla="*/ 8984974 w 9236765"/>
                <a:gd name="connsiteY91" fmla="*/ 3114260 h 3262334"/>
                <a:gd name="connsiteX92" fmla="*/ 9051234 w 9236765"/>
                <a:gd name="connsiteY92" fmla="*/ 3127513 h 3262334"/>
                <a:gd name="connsiteX93" fmla="*/ 9157252 w 9236765"/>
                <a:gd name="connsiteY93" fmla="*/ 3180521 h 3262334"/>
                <a:gd name="connsiteX94" fmla="*/ 9197008 w 9236765"/>
                <a:gd name="connsiteY94" fmla="*/ 3207026 h 3262334"/>
                <a:gd name="connsiteX95" fmla="*/ 9236765 w 9236765"/>
                <a:gd name="connsiteY95" fmla="*/ 3207026 h 326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9236765" h="3262334">
                  <a:moveTo>
                    <a:pt x="0" y="39756"/>
                  </a:moveTo>
                  <a:cubicBezTo>
                    <a:pt x="30922" y="35339"/>
                    <a:pt x="62136" y="32630"/>
                    <a:pt x="92765" y="26504"/>
                  </a:cubicBezTo>
                  <a:cubicBezTo>
                    <a:pt x="106463" y="23765"/>
                    <a:pt x="118777" y="15751"/>
                    <a:pt x="132521" y="13252"/>
                  </a:cubicBezTo>
                  <a:cubicBezTo>
                    <a:pt x="167561" y="6881"/>
                    <a:pt x="203200" y="4417"/>
                    <a:pt x="238539" y="0"/>
                  </a:cubicBezTo>
                  <a:cubicBezTo>
                    <a:pt x="353391" y="4417"/>
                    <a:pt x="468356" y="6503"/>
                    <a:pt x="583095" y="13252"/>
                  </a:cubicBezTo>
                  <a:cubicBezTo>
                    <a:pt x="618648" y="15343"/>
                    <a:pt x="653743" y="22343"/>
                    <a:pt x="689113" y="26504"/>
                  </a:cubicBezTo>
                  <a:lnTo>
                    <a:pt x="808382" y="39756"/>
                  </a:lnTo>
                  <a:cubicBezTo>
                    <a:pt x="826052" y="44173"/>
                    <a:pt x="843611" y="49057"/>
                    <a:pt x="861391" y="53008"/>
                  </a:cubicBezTo>
                  <a:cubicBezTo>
                    <a:pt x="883379" y="57894"/>
                    <a:pt x="905800" y="60797"/>
                    <a:pt x="927652" y="66260"/>
                  </a:cubicBezTo>
                  <a:cubicBezTo>
                    <a:pt x="941204" y="69648"/>
                    <a:pt x="953977" y="75675"/>
                    <a:pt x="967408" y="79513"/>
                  </a:cubicBezTo>
                  <a:cubicBezTo>
                    <a:pt x="984921" y="84517"/>
                    <a:pt x="1002747" y="88348"/>
                    <a:pt x="1020417" y="92765"/>
                  </a:cubicBezTo>
                  <a:cubicBezTo>
                    <a:pt x="1111553" y="153522"/>
                    <a:pt x="1069711" y="135699"/>
                    <a:pt x="1139687" y="159026"/>
                  </a:cubicBezTo>
                  <a:cubicBezTo>
                    <a:pt x="1152939" y="172278"/>
                    <a:pt x="1164193" y="187889"/>
                    <a:pt x="1179443" y="198782"/>
                  </a:cubicBezTo>
                  <a:cubicBezTo>
                    <a:pt x="1243779" y="244736"/>
                    <a:pt x="1214536" y="209703"/>
                    <a:pt x="1272208" y="238539"/>
                  </a:cubicBezTo>
                  <a:cubicBezTo>
                    <a:pt x="1286454" y="245662"/>
                    <a:pt x="1296855" y="260006"/>
                    <a:pt x="1311965" y="265043"/>
                  </a:cubicBezTo>
                  <a:cubicBezTo>
                    <a:pt x="1337456" y="273540"/>
                    <a:pt x="1365130" y="273025"/>
                    <a:pt x="1391478" y="278295"/>
                  </a:cubicBezTo>
                  <a:cubicBezTo>
                    <a:pt x="1409338" y="281867"/>
                    <a:pt x="1426974" y="286543"/>
                    <a:pt x="1444487" y="291547"/>
                  </a:cubicBezTo>
                  <a:cubicBezTo>
                    <a:pt x="1457918" y="295385"/>
                    <a:pt x="1470337" y="303476"/>
                    <a:pt x="1484243" y="304800"/>
                  </a:cubicBezTo>
                  <a:cubicBezTo>
                    <a:pt x="1563520" y="312350"/>
                    <a:pt x="1643269" y="313635"/>
                    <a:pt x="1722782" y="318052"/>
                  </a:cubicBezTo>
                  <a:cubicBezTo>
                    <a:pt x="1749286" y="322469"/>
                    <a:pt x="1776065" y="325475"/>
                    <a:pt x="1802295" y="331304"/>
                  </a:cubicBezTo>
                  <a:cubicBezTo>
                    <a:pt x="1845147" y="340827"/>
                    <a:pt x="1892281" y="368281"/>
                    <a:pt x="1921565" y="397565"/>
                  </a:cubicBezTo>
                  <a:cubicBezTo>
                    <a:pt x="1934817" y="410817"/>
                    <a:pt x="1950428" y="422071"/>
                    <a:pt x="1961321" y="437321"/>
                  </a:cubicBezTo>
                  <a:cubicBezTo>
                    <a:pt x="1972804" y="453397"/>
                    <a:pt x="1977662" y="473390"/>
                    <a:pt x="1987826" y="490330"/>
                  </a:cubicBezTo>
                  <a:cubicBezTo>
                    <a:pt x="2004215" y="517645"/>
                    <a:pt x="2023165" y="543339"/>
                    <a:pt x="2040834" y="569843"/>
                  </a:cubicBezTo>
                  <a:lnTo>
                    <a:pt x="2067339" y="609600"/>
                  </a:lnTo>
                  <a:cubicBezTo>
                    <a:pt x="2098417" y="702835"/>
                    <a:pt x="2057969" y="587735"/>
                    <a:pt x="2107095" y="702365"/>
                  </a:cubicBezTo>
                  <a:cubicBezTo>
                    <a:pt x="2112598" y="715204"/>
                    <a:pt x="2113160" y="730143"/>
                    <a:pt x="2120347" y="742121"/>
                  </a:cubicBezTo>
                  <a:cubicBezTo>
                    <a:pt x="2126775" y="752835"/>
                    <a:pt x="2137095" y="760821"/>
                    <a:pt x="2146852" y="768626"/>
                  </a:cubicBezTo>
                  <a:cubicBezTo>
                    <a:pt x="2198024" y="809563"/>
                    <a:pt x="2184333" y="787366"/>
                    <a:pt x="2252869" y="821634"/>
                  </a:cubicBezTo>
                  <a:cubicBezTo>
                    <a:pt x="2303486" y="846943"/>
                    <a:pt x="2321082" y="868749"/>
                    <a:pt x="2372139" y="887895"/>
                  </a:cubicBezTo>
                  <a:cubicBezTo>
                    <a:pt x="2389193" y="894290"/>
                    <a:pt x="2407478" y="896730"/>
                    <a:pt x="2425147" y="901147"/>
                  </a:cubicBezTo>
                  <a:cubicBezTo>
                    <a:pt x="2547456" y="962301"/>
                    <a:pt x="2492834" y="944573"/>
                    <a:pt x="2584174" y="967408"/>
                  </a:cubicBezTo>
                  <a:cubicBezTo>
                    <a:pt x="2698099" y="1043361"/>
                    <a:pt x="2553963" y="952304"/>
                    <a:pt x="2663687" y="1007165"/>
                  </a:cubicBezTo>
                  <a:cubicBezTo>
                    <a:pt x="2766446" y="1058544"/>
                    <a:pt x="2643269" y="1013611"/>
                    <a:pt x="2743200" y="1046921"/>
                  </a:cubicBezTo>
                  <a:cubicBezTo>
                    <a:pt x="2767854" y="1071575"/>
                    <a:pt x="2776023" y="1083211"/>
                    <a:pt x="2809461" y="1099930"/>
                  </a:cubicBezTo>
                  <a:cubicBezTo>
                    <a:pt x="2821955" y="1106177"/>
                    <a:pt x="2837006" y="1106398"/>
                    <a:pt x="2849217" y="1113182"/>
                  </a:cubicBezTo>
                  <a:cubicBezTo>
                    <a:pt x="2877063" y="1128652"/>
                    <a:pt x="2900239" y="1151946"/>
                    <a:pt x="2928730" y="1166191"/>
                  </a:cubicBezTo>
                  <a:cubicBezTo>
                    <a:pt x="2946400" y="1175026"/>
                    <a:pt x="2964587" y="1182894"/>
                    <a:pt x="2981739" y="1192695"/>
                  </a:cubicBezTo>
                  <a:cubicBezTo>
                    <a:pt x="2995568" y="1200597"/>
                    <a:pt x="3007249" y="1212077"/>
                    <a:pt x="3021495" y="1219200"/>
                  </a:cubicBezTo>
                  <a:cubicBezTo>
                    <a:pt x="3068390" y="1242648"/>
                    <a:pt x="3159574" y="1264513"/>
                    <a:pt x="3193774" y="1298713"/>
                  </a:cubicBezTo>
                  <a:cubicBezTo>
                    <a:pt x="3229914" y="1334853"/>
                    <a:pt x="3241205" y="1349892"/>
                    <a:pt x="3286539" y="1378226"/>
                  </a:cubicBezTo>
                  <a:cubicBezTo>
                    <a:pt x="3303291" y="1388696"/>
                    <a:pt x="3323472" y="1393248"/>
                    <a:pt x="3339547" y="1404730"/>
                  </a:cubicBezTo>
                  <a:cubicBezTo>
                    <a:pt x="3354798" y="1415623"/>
                    <a:pt x="3364906" y="1432488"/>
                    <a:pt x="3379304" y="1444486"/>
                  </a:cubicBezTo>
                  <a:cubicBezTo>
                    <a:pt x="3391540" y="1454682"/>
                    <a:pt x="3407157" y="1460409"/>
                    <a:pt x="3419061" y="1470991"/>
                  </a:cubicBezTo>
                  <a:cubicBezTo>
                    <a:pt x="3447076" y="1495893"/>
                    <a:pt x="3467386" y="1529712"/>
                    <a:pt x="3498574" y="1550504"/>
                  </a:cubicBezTo>
                  <a:cubicBezTo>
                    <a:pt x="3511826" y="1559339"/>
                    <a:pt x="3525893" y="1567058"/>
                    <a:pt x="3538330" y="1577008"/>
                  </a:cubicBezTo>
                  <a:cubicBezTo>
                    <a:pt x="3548086" y="1584813"/>
                    <a:pt x="3554438" y="1596582"/>
                    <a:pt x="3564834" y="1603513"/>
                  </a:cubicBezTo>
                  <a:cubicBezTo>
                    <a:pt x="3606987" y="1631615"/>
                    <a:pt x="3638194" y="1633566"/>
                    <a:pt x="3684104" y="1656521"/>
                  </a:cubicBezTo>
                  <a:cubicBezTo>
                    <a:pt x="3698350" y="1663644"/>
                    <a:pt x="3709615" y="1675903"/>
                    <a:pt x="3723861" y="1683026"/>
                  </a:cubicBezTo>
                  <a:cubicBezTo>
                    <a:pt x="3760868" y="1701530"/>
                    <a:pt x="3822197" y="1704647"/>
                    <a:pt x="3856382" y="1709530"/>
                  </a:cubicBezTo>
                  <a:cubicBezTo>
                    <a:pt x="3940313" y="1705113"/>
                    <a:pt x="4024443" y="1703559"/>
                    <a:pt x="4108174" y="1696278"/>
                  </a:cubicBezTo>
                  <a:cubicBezTo>
                    <a:pt x="4126319" y="1694700"/>
                    <a:pt x="4142969" y="1683026"/>
                    <a:pt x="4161182" y="1683026"/>
                  </a:cubicBezTo>
                  <a:cubicBezTo>
                    <a:pt x="4302608" y="1683026"/>
                    <a:pt x="4443895" y="1691861"/>
                    <a:pt x="4585252" y="1696278"/>
                  </a:cubicBezTo>
                  <a:cubicBezTo>
                    <a:pt x="4683872" y="1729151"/>
                    <a:pt x="4552238" y="1678688"/>
                    <a:pt x="4678017" y="1762539"/>
                  </a:cubicBezTo>
                  <a:cubicBezTo>
                    <a:pt x="4691269" y="1771374"/>
                    <a:pt x="4705870" y="1778462"/>
                    <a:pt x="4717774" y="1789043"/>
                  </a:cubicBezTo>
                  <a:cubicBezTo>
                    <a:pt x="4745789" y="1813945"/>
                    <a:pt x="4766099" y="1847764"/>
                    <a:pt x="4797287" y="1868556"/>
                  </a:cubicBezTo>
                  <a:cubicBezTo>
                    <a:pt x="4850176" y="1903816"/>
                    <a:pt x="4922302" y="1944392"/>
                    <a:pt x="4956313" y="2001078"/>
                  </a:cubicBezTo>
                  <a:cubicBezTo>
                    <a:pt x="4969565" y="2023165"/>
                    <a:pt x="4983857" y="2044660"/>
                    <a:pt x="4996069" y="2067339"/>
                  </a:cubicBezTo>
                  <a:cubicBezTo>
                    <a:pt x="5014801" y="2102127"/>
                    <a:pt x="5027162" y="2140482"/>
                    <a:pt x="5049078" y="2173356"/>
                  </a:cubicBezTo>
                  <a:cubicBezTo>
                    <a:pt x="5066748" y="2199860"/>
                    <a:pt x="5079563" y="2230344"/>
                    <a:pt x="5102087" y="2252869"/>
                  </a:cubicBezTo>
                  <a:cubicBezTo>
                    <a:pt x="5160250" y="2311033"/>
                    <a:pt x="5181731" y="2326087"/>
                    <a:pt x="5221356" y="2425147"/>
                  </a:cubicBezTo>
                  <a:cubicBezTo>
                    <a:pt x="5245747" y="2486124"/>
                    <a:pt x="5297326" y="2620385"/>
                    <a:pt x="5327374" y="2650434"/>
                  </a:cubicBezTo>
                  <a:cubicBezTo>
                    <a:pt x="5358296" y="2681356"/>
                    <a:pt x="5383753" y="2718943"/>
                    <a:pt x="5420139" y="2743200"/>
                  </a:cubicBezTo>
                  <a:cubicBezTo>
                    <a:pt x="5470138" y="2776532"/>
                    <a:pt x="5471064" y="2775492"/>
                    <a:pt x="5526156" y="2822713"/>
                  </a:cubicBezTo>
                  <a:cubicBezTo>
                    <a:pt x="5535642" y="2830844"/>
                    <a:pt x="5543063" y="2841218"/>
                    <a:pt x="5552661" y="2849217"/>
                  </a:cubicBezTo>
                  <a:cubicBezTo>
                    <a:pt x="5583589" y="2874990"/>
                    <a:pt x="5608197" y="2885507"/>
                    <a:pt x="5632174" y="2915478"/>
                  </a:cubicBezTo>
                  <a:cubicBezTo>
                    <a:pt x="5642123" y="2927915"/>
                    <a:pt x="5645426" y="2946399"/>
                    <a:pt x="5658678" y="2955234"/>
                  </a:cubicBezTo>
                  <a:cubicBezTo>
                    <a:pt x="5673833" y="2965337"/>
                    <a:pt x="5694017" y="2964069"/>
                    <a:pt x="5711687" y="2968486"/>
                  </a:cubicBezTo>
                  <a:cubicBezTo>
                    <a:pt x="5747026" y="2990573"/>
                    <a:pt x="5781119" y="3014791"/>
                    <a:pt x="5817704" y="3034747"/>
                  </a:cubicBezTo>
                  <a:cubicBezTo>
                    <a:pt x="5829968" y="3041436"/>
                    <a:pt x="5845197" y="3041311"/>
                    <a:pt x="5857461" y="3048000"/>
                  </a:cubicBezTo>
                  <a:cubicBezTo>
                    <a:pt x="5894046" y="3067955"/>
                    <a:pt x="5926204" y="3095623"/>
                    <a:pt x="5963478" y="3114260"/>
                  </a:cubicBezTo>
                  <a:cubicBezTo>
                    <a:pt x="6055877" y="3160459"/>
                    <a:pt x="6112986" y="3177349"/>
                    <a:pt x="6202017" y="3207026"/>
                  </a:cubicBezTo>
                  <a:cubicBezTo>
                    <a:pt x="6215269" y="3211443"/>
                    <a:pt x="6227995" y="3217982"/>
                    <a:pt x="6241774" y="3220278"/>
                  </a:cubicBezTo>
                  <a:lnTo>
                    <a:pt x="6321287" y="3233530"/>
                  </a:lnTo>
                  <a:cubicBezTo>
                    <a:pt x="6334539" y="3237947"/>
                    <a:pt x="6347299" y="3244283"/>
                    <a:pt x="6361043" y="3246782"/>
                  </a:cubicBezTo>
                  <a:cubicBezTo>
                    <a:pt x="6532991" y="3278045"/>
                    <a:pt x="6651951" y="3253659"/>
                    <a:pt x="6851374" y="3246782"/>
                  </a:cubicBezTo>
                  <a:lnTo>
                    <a:pt x="7129669" y="3220278"/>
                  </a:lnTo>
                  <a:cubicBezTo>
                    <a:pt x="7400761" y="3198876"/>
                    <a:pt x="7277068" y="3218418"/>
                    <a:pt x="7474226" y="3193773"/>
                  </a:cubicBezTo>
                  <a:cubicBezTo>
                    <a:pt x="7508173" y="3189529"/>
                    <a:pt x="7609659" y="3174638"/>
                    <a:pt x="7646504" y="3167269"/>
                  </a:cubicBezTo>
                  <a:cubicBezTo>
                    <a:pt x="7664364" y="3163697"/>
                    <a:pt x="7681733" y="3157968"/>
                    <a:pt x="7699513" y="3154017"/>
                  </a:cubicBezTo>
                  <a:cubicBezTo>
                    <a:pt x="7755079" y="3141669"/>
                    <a:pt x="7787746" y="3137103"/>
                    <a:pt x="7845287" y="3127513"/>
                  </a:cubicBezTo>
                  <a:cubicBezTo>
                    <a:pt x="7867374" y="3118678"/>
                    <a:pt x="7889891" y="3110852"/>
                    <a:pt x="7911547" y="3101008"/>
                  </a:cubicBezTo>
                  <a:cubicBezTo>
                    <a:pt x="7938524" y="3088746"/>
                    <a:pt x="7961688" y="3065168"/>
                    <a:pt x="7991061" y="3061252"/>
                  </a:cubicBezTo>
                  <a:cubicBezTo>
                    <a:pt x="8030711" y="3055965"/>
                    <a:pt x="8070574" y="3070087"/>
                    <a:pt x="8110330" y="3074504"/>
                  </a:cubicBezTo>
                  <a:cubicBezTo>
                    <a:pt x="8137879" y="3091722"/>
                    <a:pt x="8224212" y="3150340"/>
                    <a:pt x="8269356" y="3167269"/>
                  </a:cubicBezTo>
                  <a:cubicBezTo>
                    <a:pt x="8286410" y="3173664"/>
                    <a:pt x="8304852" y="3175517"/>
                    <a:pt x="8322365" y="3180521"/>
                  </a:cubicBezTo>
                  <a:cubicBezTo>
                    <a:pt x="8335796" y="3184358"/>
                    <a:pt x="8348569" y="3190385"/>
                    <a:pt x="8362121" y="3193773"/>
                  </a:cubicBezTo>
                  <a:lnTo>
                    <a:pt x="8468139" y="3220278"/>
                  </a:lnTo>
                  <a:cubicBezTo>
                    <a:pt x="8538817" y="3211443"/>
                    <a:pt x="8610329" y="3207742"/>
                    <a:pt x="8680174" y="3193773"/>
                  </a:cubicBezTo>
                  <a:cubicBezTo>
                    <a:pt x="8699545" y="3189899"/>
                    <a:pt x="8714685" y="3174205"/>
                    <a:pt x="8733182" y="3167269"/>
                  </a:cubicBezTo>
                  <a:cubicBezTo>
                    <a:pt x="8771633" y="3152850"/>
                    <a:pt x="8845096" y="3145602"/>
                    <a:pt x="8878956" y="3140765"/>
                  </a:cubicBezTo>
                  <a:cubicBezTo>
                    <a:pt x="8910326" y="3130309"/>
                    <a:pt x="8952995" y="3114260"/>
                    <a:pt x="8984974" y="3114260"/>
                  </a:cubicBezTo>
                  <a:cubicBezTo>
                    <a:pt x="9007498" y="3114260"/>
                    <a:pt x="9029147" y="3123095"/>
                    <a:pt x="9051234" y="3127513"/>
                  </a:cubicBezTo>
                  <a:cubicBezTo>
                    <a:pt x="9086573" y="3145182"/>
                    <a:pt x="9124378" y="3158604"/>
                    <a:pt x="9157252" y="3180521"/>
                  </a:cubicBezTo>
                  <a:cubicBezTo>
                    <a:pt x="9170504" y="3189356"/>
                    <a:pt x="9181898" y="3201989"/>
                    <a:pt x="9197008" y="3207026"/>
                  </a:cubicBezTo>
                  <a:cubicBezTo>
                    <a:pt x="9209580" y="3211217"/>
                    <a:pt x="9223513" y="3207026"/>
                    <a:pt x="9236765" y="3207026"/>
                  </a:cubicBezTo>
                </a:path>
              </a:pathLst>
            </a:custGeom>
            <a:ln w="539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F264FC63-EEDA-6143-9B9A-D09AFA0ADF6C}"/>
              </a:ext>
            </a:extLst>
          </p:cNvPr>
          <p:cNvSpPr/>
          <p:nvPr/>
        </p:nvSpPr>
        <p:spPr>
          <a:xfrm>
            <a:off x="1549590" y="1703720"/>
            <a:ext cx="180000" cy="18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19B1D01-1D2C-6A44-815B-98D2CA90535D}"/>
              </a:ext>
            </a:extLst>
          </p:cNvPr>
          <p:cNvSpPr/>
          <p:nvPr/>
        </p:nvSpPr>
        <p:spPr>
          <a:xfrm>
            <a:off x="1514243" y="2675977"/>
            <a:ext cx="180000" cy="18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8">
            <a:extLst>
              <a:ext uri="{FF2B5EF4-FFF2-40B4-BE49-F238E27FC236}">
                <a16:creationId xmlns:a16="http://schemas.microsoft.com/office/drawing/2014/main" id="{1B88F933-D3DE-BF47-BF3A-1168499A129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534680" y="6215040"/>
            <a:ext cx="1245600" cy="575640"/>
          </a:xfrm>
          <a:prstGeom prst="rect">
            <a:avLst/>
          </a:prstGeom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96FFA6-5496-C248-9FCD-8EBA0B31C640}"/>
              </a:ext>
            </a:extLst>
          </p:cNvPr>
          <p:cNvGrpSpPr/>
          <p:nvPr/>
        </p:nvGrpSpPr>
        <p:grpSpPr>
          <a:xfrm>
            <a:off x="207735" y="4749908"/>
            <a:ext cx="9172722" cy="1469551"/>
            <a:chOff x="207735" y="4749908"/>
            <a:chExt cx="9172722" cy="1469551"/>
          </a:xfrm>
        </p:grpSpPr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49DAE4EA-39E4-EA40-8B4B-650F9871651D}"/>
                </a:ext>
              </a:extLst>
            </p:cNvPr>
            <p:cNvSpPr/>
            <p:nvPr/>
          </p:nvSpPr>
          <p:spPr>
            <a:xfrm rot="21276572">
              <a:off x="207735" y="4749908"/>
              <a:ext cx="9172722" cy="1469551"/>
            </a:xfrm>
            <a:prstGeom prst="arc">
              <a:avLst>
                <a:gd name="adj1" fmla="val 10948857"/>
                <a:gd name="adj2" fmla="val 21295143"/>
              </a:avLst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69F794B-1D2E-9C4F-A0CF-FB3D4E022044}"/>
                </a:ext>
              </a:extLst>
            </p:cNvPr>
            <p:cNvSpPr txBox="1"/>
            <p:nvPr/>
          </p:nvSpPr>
          <p:spPr>
            <a:xfrm rot="20964508">
              <a:off x="301988" y="5118041"/>
              <a:ext cx="2424511" cy="46166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quasi-geoid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44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01406 -0.1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-7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xit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44444E-6 1.48148E-6 L 0.00434 -0.085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0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6198</TotalTime>
  <Words>501</Words>
  <Application>Microsoft Macintosh PowerPoint</Application>
  <PresentationFormat>On-screen Show (4:3)</PresentationFormat>
  <Paragraphs>155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 Unicode MS</vt:lpstr>
      <vt:lpstr>ＭＳ Ｐゴシック</vt:lpstr>
      <vt:lpstr>Arial</vt:lpstr>
      <vt:lpstr>Bradley Hand ITC</vt:lpstr>
      <vt:lpstr>Calibri</vt:lpstr>
      <vt:lpstr>Constantia</vt:lpstr>
      <vt:lpstr>Courier New</vt:lpstr>
      <vt:lpstr>DejaVu Sans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Saskia de Been   </dc:creator>
  <dc:description/>
  <cp:lastModifiedBy>Roland Klees</cp:lastModifiedBy>
  <cp:revision>238</cp:revision>
  <dcterms:created xsi:type="dcterms:W3CDTF">2015-07-09T11:57:30Z</dcterms:created>
  <dcterms:modified xsi:type="dcterms:W3CDTF">2018-06-27T07:34:38Z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TU Delft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</vt:i4>
  </property>
</Properties>
</file>